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ebp" ContentType="image/pn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4" r:id="rId1"/>
  </p:sldMasterIdLst>
  <p:notesMasterIdLst>
    <p:notesMasterId r:id="rId85"/>
  </p:notesMasterIdLst>
  <p:handoutMasterIdLst>
    <p:handoutMasterId r:id="rId86"/>
  </p:handoutMasterIdLst>
  <p:sldIdLst>
    <p:sldId id="989" r:id="rId2"/>
    <p:sldId id="1041" r:id="rId3"/>
    <p:sldId id="1022" r:id="rId4"/>
    <p:sldId id="888" r:id="rId5"/>
    <p:sldId id="959" r:id="rId6"/>
    <p:sldId id="958" r:id="rId7"/>
    <p:sldId id="306" r:id="rId8"/>
    <p:sldId id="1025" r:id="rId9"/>
    <p:sldId id="1009" r:id="rId10"/>
    <p:sldId id="1024" r:id="rId11"/>
    <p:sldId id="1026" r:id="rId12"/>
    <p:sldId id="1008" r:id="rId13"/>
    <p:sldId id="960" r:id="rId14"/>
    <p:sldId id="961" r:id="rId15"/>
    <p:sldId id="962" r:id="rId16"/>
    <p:sldId id="1029" r:id="rId17"/>
    <p:sldId id="1027" r:id="rId18"/>
    <p:sldId id="963" r:id="rId19"/>
    <p:sldId id="1028" r:id="rId20"/>
    <p:sldId id="1010" r:id="rId21"/>
    <p:sldId id="1032" r:id="rId22"/>
    <p:sldId id="1031" r:id="rId23"/>
    <p:sldId id="1030" r:id="rId24"/>
    <p:sldId id="965" r:id="rId25"/>
    <p:sldId id="967" r:id="rId26"/>
    <p:sldId id="968" r:id="rId27"/>
    <p:sldId id="1042" r:id="rId28"/>
    <p:sldId id="969" r:id="rId29"/>
    <p:sldId id="970" r:id="rId30"/>
    <p:sldId id="971" r:id="rId31"/>
    <p:sldId id="972" r:id="rId32"/>
    <p:sldId id="973" r:id="rId33"/>
    <p:sldId id="974" r:id="rId34"/>
    <p:sldId id="1033" r:id="rId35"/>
    <p:sldId id="1034" r:id="rId36"/>
    <p:sldId id="975" r:id="rId37"/>
    <p:sldId id="976" r:id="rId38"/>
    <p:sldId id="1035" r:id="rId39"/>
    <p:sldId id="977" r:id="rId40"/>
    <p:sldId id="356" r:id="rId41"/>
    <p:sldId id="357" r:id="rId42"/>
    <p:sldId id="978" r:id="rId43"/>
    <p:sldId id="979" r:id="rId44"/>
    <p:sldId id="1012" r:id="rId45"/>
    <p:sldId id="381" r:id="rId46"/>
    <p:sldId id="382" r:id="rId47"/>
    <p:sldId id="981" r:id="rId48"/>
    <p:sldId id="1011" r:id="rId49"/>
    <p:sldId id="256" r:id="rId50"/>
    <p:sldId id="257" r:id="rId51"/>
    <p:sldId id="1036" r:id="rId52"/>
    <p:sldId id="258" r:id="rId53"/>
    <p:sldId id="265" r:id="rId54"/>
    <p:sldId id="1000" r:id="rId55"/>
    <p:sldId id="1013" r:id="rId56"/>
    <p:sldId id="982" r:id="rId57"/>
    <p:sldId id="983" r:id="rId58"/>
    <p:sldId id="1015" r:id="rId59"/>
    <p:sldId id="984" r:id="rId60"/>
    <p:sldId id="985" r:id="rId61"/>
    <p:sldId id="1038" r:id="rId62"/>
    <p:sldId id="986" r:id="rId63"/>
    <p:sldId id="1039" r:id="rId64"/>
    <p:sldId id="987" r:id="rId65"/>
    <p:sldId id="1040" r:id="rId66"/>
    <p:sldId id="1021" r:id="rId67"/>
    <p:sldId id="1044" r:id="rId68"/>
    <p:sldId id="1043" r:id="rId69"/>
    <p:sldId id="1016" r:id="rId70"/>
    <p:sldId id="1017" r:id="rId71"/>
    <p:sldId id="1018" r:id="rId72"/>
    <p:sldId id="1019" r:id="rId73"/>
    <p:sldId id="988" r:id="rId74"/>
    <p:sldId id="990" r:id="rId75"/>
    <p:sldId id="991" r:id="rId76"/>
    <p:sldId id="992" r:id="rId77"/>
    <p:sldId id="993" r:id="rId78"/>
    <p:sldId id="994" r:id="rId79"/>
    <p:sldId id="995" r:id="rId80"/>
    <p:sldId id="996" r:id="rId81"/>
    <p:sldId id="997" r:id="rId82"/>
    <p:sldId id="998" r:id="rId83"/>
    <p:sldId id="999" r:id="rId84"/>
  </p:sldIdLst>
  <p:sldSz cx="9144000" cy="6858000" type="screen4x3"/>
  <p:notesSz cx="6735763" cy="9799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72" userDrawn="1">
          <p15:clr>
            <a:srgbClr val="A4A3A4"/>
          </p15:clr>
        </p15:guide>
        <p15:guide id="3" pos="2880" userDrawn="1">
          <p15:clr>
            <a:srgbClr val="A4A3A4"/>
          </p15:clr>
        </p15:guide>
        <p15:guide id="4" pos="5488" userDrawn="1">
          <p15:clr>
            <a:srgbClr val="A4A3A4"/>
          </p15:clr>
        </p15:guide>
      </p15:sldGuideLst>
    </p:ext>
    <p:ext uri="{2D200454-40CA-4A62-9FC3-DE9A4176ACB9}">
      <p15:notesGuideLst xmlns:p15="http://schemas.microsoft.com/office/powerpoint/2012/main">
        <p15:guide id="1" orient="horz" pos="3087">
          <p15:clr>
            <a:srgbClr val="A4A3A4"/>
          </p15:clr>
        </p15:guide>
        <p15:guide id="2" pos="21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B0252A"/>
    <a:srgbClr val="99CCFF"/>
    <a:srgbClr val="6FEA00"/>
    <a:srgbClr val="75F600"/>
    <a:srgbClr val="E9EE12"/>
    <a:srgbClr val="CCECFF"/>
    <a:srgbClr val="3333CC"/>
    <a:srgbClr val="5A8FDC"/>
    <a:srgbClr val="9E3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9852" autoAdjust="0"/>
  </p:normalViewPr>
  <p:slideViewPr>
    <p:cSldViewPr>
      <p:cViewPr varScale="1">
        <p:scale>
          <a:sx n="110" d="100"/>
          <a:sy n="110" d="100"/>
        </p:scale>
        <p:origin x="1428" y="108"/>
      </p:cViewPr>
      <p:guideLst>
        <p:guide orient="horz" pos="2160"/>
        <p:guide pos="272"/>
        <p:guide pos="2880"/>
        <p:guide pos="548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256"/>
    </p:cViewPr>
  </p:sorterViewPr>
  <p:notesViewPr>
    <p:cSldViewPr>
      <p:cViewPr varScale="1">
        <p:scale>
          <a:sx n="62" d="100"/>
          <a:sy n="62" d="100"/>
        </p:scale>
        <p:origin x="-1742" y="-77"/>
      </p:cViewPr>
      <p:guideLst>
        <p:guide orient="horz" pos="3087"/>
        <p:guide pos="2122"/>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5" Type="http://schemas.openxmlformats.org/officeDocument/2006/relationships/image" Target="../media/image71.wmf"/><Relationship Id="rId4" Type="http://schemas.openxmlformats.org/officeDocument/2006/relationships/image" Target="../media/image7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4" Type="http://schemas.openxmlformats.org/officeDocument/2006/relationships/image" Target="../media/image82.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image" Target="../media/image95.wmf"/><Relationship Id="rId18" Type="http://schemas.openxmlformats.org/officeDocument/2006/relationships/image" Target="../media/image100.wmf"/><Relationship Id="rId3" Type="http://schemas.openxmlformats.org/officeDocument/2006/relationships/image" Target="../media/image85.wmf"/><Relationship Id="rId21" Type="http://schemas.openxmlformats.org/officeDocument/2006/relationships/image" Target="../media/image103.wmf"/><Relationship Id="rId7" Type="http://schemas.openxmlformats.org/officeDocument/2006/relationships/image" Target="../media/image89.wmf"/><Relationship Id="rId12" Type="http://schemas.openxmlformats.org/officeDocument/2006/relationships/image" Target="../media/image94.wmf"/><Relationship Id="rId17" Type="http://schemas.openxmlformats.org/officeDocument/2006/relationships/image" Target="../media/image99.wmf"/><Relationship Id="rId2" Type="http://schemas.openxmlformats.org/officeDocument/2006/relationships/image" Target="../media/image84.wmf"/><Relationship Id="rId16" Type="http://schemas.openxmlformats.org/officeDocument/2006/relationships/image" Target="../media/image98.wmf"/><Relationship Id="rId20" Type="http://schemas.openxmlformats.org/officeDocument/2006/relationships/image" Target="../media/image102.wmf"/><Relationship Id="rId1" Type="http://schemas.openxmlformats.org/officeDocument/2006/relationships/image" Target="../media/image83.wmf"/><Relationship Id="rId6" Type="http://schemas.openxmlformats.org/officeDocument/2006/relationships/image" Target="../media/image88.wmf"/><Relationship Id="rId11" Type="http://schemas.openxmlformats.org/officeDocument/2006/relationships/image" Target="../media/image93.wmf"/><Relationship Id="rId5" Type="http://schemas.openxmlformats.org/officeDocument/2006/relationships/image" Target="../media/image87.wmf"/><Relationship Id="rId15" Type="http://schemas.openxmlformats.org/officeDocument/2006/relationships/image" Target="../media/image97.wmf"/><Relationship Id="rId10" Type="http://schemas.openxmlformats.org/officeDocument/2006/relationships/image" Target="../media/image92.wmf"/><Relationship Id="rId19" Type="http://schemas.openxmlformats.org/officeDocument/2006/relationships/image" Target="../media/image101.wmf"/><Relationship Id="rId4" Type="http://schemas.openxmlformats.org/officeDocument/2006/relationships/image" Target="../media/image86.wmf"/><Relationship Id="rId9" Type="http://schemas.openxmlformats.org/officeDocument/2006/relationships/image" Target="../media/image91.wmf"/><Relationship Id="rId14" Type="http://schemas.openxmlformats.org/officeDocument/2006/relationships/image" Target="../media/image96.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106.wmf"/><Relationship Id="rId7" Type="http://schemas.openxmlformats.org/officeDocument/2006/relationships/image" Target="../media/image110.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11" Type="http://schemas.openxmlformats.org/officeDocument/2006/relationships/image" Target="../media/image114.wmf"/><Relationship Id="rId5" Type="http://schemas.openxmlformats.org/officeDocument/2006/relationships/image" Target="../media/image108.wmf"/><Relationship Id="rId10" Type="http://schemas.openxmlformats.org/officeDocument/2006/relationships/image" Target="../media/image113.wmf"/><Relationship Id="rId4" Type="http://schemas.openxmlformats.org/officeDocument/2006/relationships/image" Target="../media/image107.wmf"/><Relationship Id="rId9" Type="http://schemas.openxmlformats.org/officeDocument/2006/relationships/image" Target="../media/image11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4" Type="http://schemas.openxmlformats.org/officeDocument/2006/relationships/image" Target="../media/image118.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4" Type="http://schemas.openxmlformats.org/officeDocument/2006/relationships/image" Target="../media/image133.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36.wmf"/><Relationship Id="rId7" Type="http://schemas.openxmlformats.org/officeDocument/2006/relationships/image" Target="../media/image140.wmf"/><Relationship Id="rId2" Type="http://schemas.openxmlformats.org/officeDocument/2006/relationships/image" Target="../media/image135.wmf"/><Relationship Id="rId1" Type="http://schemas.openxmlformats.org/officeDocument/2006/relationships/image" Target="../media/image134.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 Id="rId9" Type="http://schemas.openxmlformats.org/officeDocument/2006/relationships/image" Target="../media/image142.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50.wmf"/><Relationship Id="rId13" Type="http://schemas.openxmlformats.org/officeDocument/2006/relationships/image" Target="../media/image155.wmf"/><Relationship Id="rId3" Type="http://schemas.openxmlformats.org/officeDocument/2006/relationships/image" Target="../media/image145.wmf"/><Relationship Id="rId7" Type="http://schemas.openxmlformats.org/officeDocument/2006/relationships/image" Target="../media/image149.wmf"/><Relationship Id="rId12" Type="http://schemas.openxmlformats.org/officeDocument/2006/relationships/image" Target="../media/image154.wmf"/><Relationship Id="rId2" Type="http://schemas.openxmlformats.org/officeDocument/2006/relationships/image" Target="../media/image144.wmf"/><Relationship Id="rId16" Type="http://schemas.openxmlformats.org/officeDocument/2006/relationships/image" Target="../media/image158.wmf"/><Relationship Id="rId1" Type="http://schemas.openxmlformats.org/officeDocument/2006/relationships/image" Target="../media/image143.wmf"/><Relationship Id="rId6" Type="http://schemas.openxmlformats.org/officeDocument/2006/relationships/image" Target="../media/image148.wmf"/><Relationship Id="rId11" Type="http://schemas.openxmlformats.org/officeDocument/2006/relationships/image" Target="../media/image153.wmf"/><Relationship Id="rId5" Type="http://schemas.openxmlformats.org/officeDocument/2006/relationships/image" Target="../media/image147.wmf"/><Relationship Id="rId15" Type="http://schemas.openxmlformats.org/officeDocument/2006/relationships/image" Target="../media/image157.wmf"/><Relationship Id="rId10" Type="http://schemas.openxmlformats.org/officeDocument/2006/relationships/image" Target="../media/image152.wmf"/><Relationship Id="rId4" Type="http://schemas.openxmlformats.org/officeDocument/2006/relationships/image" Target="../media/image146.wmf"/><Relationship Id="rId9" Type="http://schemas.openxmlformats.org/officeDocument/2006/relationships/image" Target="../media/image151.wmf"/><Relationship Id="rId14" Type="http://schemas.openxmlformats.org/officeDocument/2006/relationships/image" Target="../media/image156.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image" Target="../media/image161.wmf"/><Relationship Id="rId7" Type="http://schemas.openxmlformats.org/officeDocument/2006/relationships/image" Target="../media/image165.wmf"/><Relationship Id="rId12" Type="http://schemas.openxmlformats.org/officeDocument/2006/relationships/image" Target="../media/image170.wmf"/><Relationship Id="rId2" Type="http://schemas.openxmlformats.org/officeDocument/2006/relationships/image" Target="../media/image160.wmf"/><Relationship Id="rId1" Type="http://schemas.openxmlformats.org/officeDocument/2006/relationships/image" Target="../media/image159.wmf"/><Relationship Id="rId6" Type="http://schemas.openxmlformats.org/officeDocument/2006/relationships/image" Target="../media/image164.wmf"/><Relationship Id="rId11" Type="http://schemas.openxmlformats.org/officeDocument/2006/relationships/image" Target="../media/image169.wmf"/><Relationship Id="rId5" Type="http://schemas.openxmlformats.org/officeDocument/2006/relationships/image" Target="../media/image163.wmf"/><Relationship Id="rId10" Type="http://schemas.openxmlformats.org/officeDocument/2006/relationships/image" Target="../media/image168.wmf"/><Relationship Id="rId4" Type="http://schemas.openxmlformats.org/officeDocument/2006/relationships/image" Target="../media/image162.wmf"/><Relationship Id="rId9" Type="http://schemas.openxmlformats.org/officeDocument/2006/relationships/image" Target="../media/image167.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image" Target="../media/image173.wmf"/><Relationship Id="rId7" Type="http://schemas.openxmlformats.org/officeDocument/2006/relationships/image" Target="../media/image177.wmf"/><Relationship Id="rId12" Type="http://schemas.openxmlformats.org/officeDocument/2006/relationships/image" Target="../media/image182.wmf"/><Relationship Id="rId2" Type="http://schemas.openxmlformats.org/officeDocument/2006/relationships/image" Target="../media/image172.wmf"/><Relationship Id="rId1" Type="http://schemas.openxmlformats.org/officeDocument/2006/relationships/image" Target="../media/image167.wmf"/><Relationship Id="rId6" Type="http://schemas.openxmlformats.org/officeDocument/2006/relationships/image" Target="../media/image176.wmf"/><Relationship Id="rId11" Type="http://schemas.openxmlformats.org/officeDocument/2006/relationships/image" Target="../media/image181.wmf"/><Relationship Id="rId5" Type="http://schemas.openxmlformats.org/officeDocument/2006/relationships/image" Target="../media/image175.wmf"/><Relationship Id="rId10" Type="http://schemas.openxmlformats.org/officeDocument/2006/relationships/image" Target="../media/image180.wmf"/><Relationship Id="rId4" Type="http://schemas.openxmlformats.org/officeDocument/2006/relationships/image" Target="../media/image174.wmf"/><Relationship Id="rId9" Type="http://schemas.openxmlformats.org/officeDocument/2006/relationships/image" Target="../media/image17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8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86.wmf"/><Relationship Id="rId7" Type="http://schemas.openxmlformats.org/officeDocument/2006/relationships/image" Target="../media/image190.wmf"/><Relationship Id="rId2" Type="http://schemas.openxmlformats.org/officeDocument/2006/relationships/image" Target="../media/image185.wmf"/><Relationship Id="rId1" Type="http://schemas.openxmlformats.org/officeDocument/2006/relationships/image" Target="../media/image184.wmf"/><Relationship Id="rId6" Type="http://schemas.openxmlformats.org/officeDocument/2006/relationships/image" Target="../media/image189.wmf"/><Relationship Id="rId5" Type="http://schemas.openxmlformats.org/officeDocument/2006/relationships/image" Target="../media/image188.wmf"/><Relationship Id="rId4" Type="http://schemas.openxmlformats.org/officeDocument/2006/relationships/image" Target="../media/image187.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99.wmf"/><Relationship Id="rId13" Type="http://schemas.openxmlformats.org/officeDocument/2006/relationships/image" Target="../media/image204.wmf"/><Relationship Id="rId3" Type="http://schemas.openxmlformats.org/officeDocument/2006/relationships/image" Target="../media/image194.wmf"/><Relationship Id="rId7" Type="http://schemas.openxmlformats.org/officeDocument/2006/relationships/image" Target="../media/image198.wmf"/><Relationship Id="rId12" Type="http://schemas.openxmlformats.org/officeDocument/2006/relationships/image" Target="../media/image203.wmf"/><Relationship Id="rId2" Type="http://schemas.openxmlformats.org/officeDocument/2006/relationships/image" Target="../media/image193.wmf"/><Relationship Id="rId1" Type="http://schemas.openxmlformats.org/officeDocument/2006/relationships/image" Target="../media/image192.wmf"/><Relationship Id="rId6" Type="http://schemas.openxmlformats.org/officeDocument/2006/relationships/image" Target="../media/image197.wmf"/><Relationship Id="rId11" Type="http://schemas.openxmlformats.org/officeDocument/2006/relationships/image" Target="../media/image202.wmf"/><Relationship Id="rId5" Type="http://schemas.openxmlformats.org/officeDocument/2006/relationships/image" Target="../media/image196.wmf"/><Relationship Id="rId15" Type="http://schemas.openxmlformats.org/officeDocument/2006/relationships/image" Target="../media/image206.wmf"/><Relationship Id="rId10" Type="http://schemas.openxmlformats.org/officeDocument/2006/relationships/image" Target="../media/image201.wmf"/><Relationship Id="rId4" Type="http://schemas.openxmlformats.org/officeDocument/2006/relationships/image" Target="../media/image195.wmf"/><Relationship Id="rId9" Type="http://schemas.openxmlformats.org/officeDocument/2006/relationships/image" Target="../media/image200.wmf"/><Relationship Id="rId14" Type="http://schemas.openxmlformats.org/officeDocument/2006/relationships/image" Target="../media/image205.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13.emf"/><Relationship Id="rId3" Type="http://schemas.openxmlformats.org/officeDocument/2006/relationships/image" Target="../media/image209.wmf"/><Relationship Id="rId7" Type="http://schemas.openxmlformats.org/officeDocument/2006/relationships/image" Target="../media/image212.wmf"/><Relationship Id="rId2" Type="http://schemas.openxmlformats.org/officeDocument/2006/relationships/image" Target="../media/image208.wmf"/><Relationship Id="rId1" Type="http://schemas.openxmlformats.org/officeDocument/2006/relationships/image" Target="../media/image207.wmf"/><Relationship Id="rId6" Type="http://schemas.openxmlformats.org/officeDocument/2006/relationships/image" Target="../media/image211.wmf"/><Relationship Id="rId5" Type="http://schemas.openxmlformats.org/officeDocument/2006/relationships/image" Target="../media/image210.wmf"/><Relationship Id="rId4" Type="http://schemas.openxmlformats.org/officeDocument/2006/relationships/image" Target="../media/image20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1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 Id="rId5" Type="http://schemas.openxmlformats.org/officeDocument/2006/relationships/image" Target="../media/image221.wmf"/><Relationship Id="rId4" Type="http://schemas.openxmlformats.org/officeDocument/2006/relationships/image" Target="../media/image22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 Id="rId4" Type="http://schemas.openxmlformats.org/officeDocument/2006/relationships/image" Target="../media/image225.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226.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 Id="rId5" Type="http://schemas.openxmlformats.org/officeDocument/2006/relationships/image" Target="../media/image232.wmf"/><Relationship Id="rId4" Type="http://schemas.openxmlformats.org/officeDocument/2006/relationships/image" Target="../media/image23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33.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image" Target="../media/image235.wmf"/><Relationship Id="rId1" Type="http://schemas.openxmlformats.org/officeDocument/2006/relationships/image" Target="../media/image234.wmf"/><Relationship Id="rId4" Type="http://schemas.openxmlformats.org/officeDocument/2006/relationships/image" Target="../media/image237.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image" Target="../media/image239.wmf"/><Relationship Id="rId1" Type="http://schemas.openxmlformats.org/officeDocument/2006/relationships/image" Target="../media/image238.wmf"/><Relationship Id="rId6" Type="http://schemas.openxmlformats.org/officeDocument/2006/relationships/image" Target="../media/image243.wmf"/><Relationship Id="rId5" Type="http://schemas.openxmlformats.org/officeDocument/2006/relationships/image" Target="../media/image242.wmf"/><Relationship Id="rId4" Type="http://schemas.openxmlformats.org/officeDocument/2006/relationships/image" Target="../media/image241.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51.wmf"/><Relationship Id="rId3" Type="http://schemas.openxmlformats.org/officeDocument/2006/relationships/image" Target="../media/image246.wmf"/><Relationship Id="rId7" Type="http://schemas.openxmlformats.org/officeDocument/2006/relationships/image" Target="../media/image250.wmf"/><Relationship Id="rId2" Type="http://schemas.openxmlformats.org/officeDocument/2006/relationships/image" Target="../media/image245.wmf"/><Relationship Id="rId1" Type="http://schemas.openxmlformats.org/officeDocument/2006/relationships/image" Target="../media/image244.wmf"/><Relationship Id="rId6" Type="http://schemas.openxmlformats.org/officeDocument/2006/relationships/image" Target="../media/image249.wmf"/><Relationship Id="rId5" Type="http://schemas.openxmlformats.org/officeDocument/2006/relationships/image" Target="../media/image248.wmf"/><Relationship Id="rId4" Type="http://schemas.openxmlformats.org/officeDocument/2006/relationships/image" Target="../media/image247.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60.wmf"/><Relationship Id="rId3" Type="http://schemas.openxmlformats.org/officeDocument/2006/relationships/image" Target="../media/image255.wmf"/><Relationship Id="rId7" Type="http://schemas.openxmlformats.org/officeDocument/2006/relationships/image" Target="../media/image259.wmf"/><Relationship Id="rId2" Type="http://schemas.openxmlformats.org/officeDocument/2006/relationships/image" Target="../media/image254.emf"/><Relationship Id="rId1" Type="http://schemas.openxmlformats.org/officeDocument/2006/relationships/image" Target="../media/image253.wmf"/><Relationship Id="rId6" Type="http://schemas.openxmlformats.org/officeDocument/2006/relationships/image" Target="../media/image258.wmf"/><Relationship Id="rId5" Type="http://schemas.openxmlformats.org/officeDocument/2006/relationships/image" Target="../media/image257.wmf"/><Relationship Id="rId10" Type="http://schemas.openxmlformats.org/officeDocument/2006/relationships/image" Target="../media/image262.wmf"/><Relationship Id="rId4" Type="http://schemas.openxmlformats.org/officeDocument/2006/relationships/image" Target="../media/image256.wmf"/><Relationship Id="rId9" Type="http://schemas.openxmlformats.org/officeDocument/2006/relationships/image" Target="../media/image26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image" Target="../media/image264.emf"/><Relationship Id="rId5" Type="http://schemas.openxmlformats.org/officeDocument/2006/relationships/image" Target="../media/image268.emf"/><Relationship Id="rId4" Type="http://schemas.openxmlformats.org/officeDocument/2006/relationships/image" Target="../media/image26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emf"/><Relationship Id="rId5" Type="http://schemas.openxmlformats.org/officeDocument/2006/relationships/image" Target="../media/image33.wmf"/><Relationship Id="rId4" Type="http://schemas.openxmlformats.org/officeDocument/2006/relationships/image" Target="../media/image3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71.wmf"/><Relationship Id="rId7" Type="http://schemas.openxmlformats.org/officeDocument/2006/relationships/image" Target="../media/image275.wmf"/><Relationship Id="rId2" Type="http://schemas.openxmlformats.org/officeDocument/2006/relationships/image" Target="../media/image270.wmf"/><Relationship Id="rId1" Type="http://schemas.openxmlformats.org/officeDocument/2006/relationships/image" Target="../media/image269.wmf"/><Relationship Id="rId6" Type="http://schemas.openxmlformats.org/officeDocument/2006/relationships/image" Target="../media/image274.wmf"/><Relationship Id="rId5" Type="http://schemas.openxmlformats.org/officeDocument/2006/relationships/image" Target="../media/image273.wmf"/><Relationship Id="rId4" Type="http://schemas.openxmlformats.org/officeDocument/2006/relationships/image" Target="../media/image272.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78.wmf"/><Relationship Id="rId7" Type="http://schemas.openxmlformats.org/officeDocument/2006/relationships/image" Target="../media/image282.wmf"/><Relationship Id="rId2" Type="http://schemas.openxmlformats.org/officeDocument/2006/relationships/image" Target="../media/image277.wmf"/><Relationship Id="rId1" Type="http://schemas.openxmlformats.org/officeDocument/2006/relationships/image" Target="../media/image276.wmf"/><Relationship Id="rId6" Type="http://schemas.openxmlformats.org/officeDocument/2006/relationships/image" Target="../media/image281.wmf"/><Relationship Id="rId5" Type="http://schemas.openxmlformats.org/officeDocument/2006/relationships/image" Target="../media/image280.wmf"/><Relationship Id="rId4" Type="http://schemas.openxmlformats.org/officeDocument/2006/relationships/image" Target="../media/image279.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image" Target="../media/image286.wmf"/><Relationship Id="rId7" Type="http://schemas.openxmlformats.org/officeDocument/2006/relationships/image" Target="../media/image290.wmf"/><Relationship Id="rId2" Type="http://schemas.openxmlformats.org/officeDocument/2006/relationships/image" Target="../media/image285.emf"/><Relationship Id="rId1" Type="http://schemas.openxmlformats.org/officeDocument/2006/relationships/image" Target="../media/image284.emf"/><Relationship Id="rId6" Type="http://schemas.openxmlformats.org/officeDocument/2006/relationships/image" Target="../media/image289.wmf"/><Relationship Id="rId11" Type="http://schemas.openxmlformats.org/officeDocument/2006/relationships/image" Target="../media/image294.wmf"/><Relationship Id="rId5" Type="http://schemas.openxmlformats.org/officeDocument/2006/relationships/image" Target="../media/image288.wmf"/><Relationship Id="rId10" Type="http://schemas.openxmlformats.org/officeDocument/2006/relationships/image" Target="../media/image293.wmf"/><Relationship Id="rId4" Type="http://schemas.openxmlformats.org/officeDocument/2006/relationships/image" Target="../media/image287.wmf"/><Relationship Id="rId9" Type="http://schemas.openxmlformats.org/officeDocument/2006/relationships/image" Target="../media/image292.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 Id="rId4" Type="http://schemas.openxmlformats.org/officeDocument/2006/relationships/image" Target="../media/image298.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01.wmf"/><Relationship Id="rId7" Type="http://schemas.openxmlformats.org/officeDocument/2006/relationships/image" Target="../media/image305.wmf"/><Relationship Id="rId2" Type="http://schemas.openxmlformats.org/officeDocument/2006/relationships/image" Target="../media/image300.wmf"/><Relationship Id="rId1" Type="http://schemas.openxmlformats.org/officeDocument/2006/relationships/image" Target="../media/image299.wmf"/><Relationship Id="rId6" Type="http://schemas.openxmlformats.org/officeDocument/2006/relationships/image" Target="../media/image304.wmf"/><Relationship Id="rId5" Type="http://schemas.openxmlformats.org/officeDocument/2006/relationships/image" Target="../media/image303.wmf"/><Relationship Id="rId4" Type="http://schemas.openxmlformats.org/officeDocument/2006/relationships/image" Target="../media/image302.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308.wmf"/><Relationship Id="rId2" Type="http://schemas.openxmlformats.org/officeDocument/2006/relationships/image" Target="../media/image307.wmf"/><Relationship Id="rId1" Type="http://schemas.openxmlformats.org/officeDocument/2006/relationships/image" Target="../media/image306.wmf"/><Relationship Id="rId6" Type="http://schemas.openxmlformats.org/officeDocument/2006/relationships/image" Target="../media/image311.emf"/><Relationship Id="rId5" Type="http://schemas.openxmlformats.org/officeDocument/2006/relationships/image" Target="../media/image310.wmf"/><Relationship Id="rId4" Type="http://schemas.openxmlformats.org/officeDocument/2006/relationships/image" Target="../media/image309.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image" Target="../media/image313.wmf"/><Relationship Id="rId1" Type="http://schemas.openxmlformats.org/officeDocument/2006/relationships/image" Target="../media/image312.wmf"/><Relationship Id="rId5" Type="http://schemas.openxmlformats.org/officeDocument/2006/relationships/image" Target="../media/image316.wmf"/><Relationship Id="rId4" Type="http://schemas.openxmlformats.org/officeDocument/2006/relationships/image" Target="../media/image315.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320.wmf"/><Relationship Id="rId7" Type="http://schemas.openxmlformats.org/officeDocument/2006/relationships/image" Target="../media/image324.wmf"/><Relationship Id="rId2" Type="http://schemas.openxmlformats.org/officeDocument/2006/relationships/image" Target="../media/image319.wmf"/><Relationship Id="rId1" Type="http://schemas.openxmlformats.org/officeDocument/2006/relationships/image" Target="../media/image318.wmf"/><Relationship Id="rId6" Type="http://schemas.openxmlformats.org/officeDocument/2006/relationships/image" Target="../media/image323.wmf"/><Relationship Id="rId5" Type="http://schemas.openxmlformats.org/officeDocument/2006/relationships/image" Target="../media/image322.wmf"/><Relationship Id="rId4" Type="http://schemas.openxmlformats.org/officeDocument/2006/relationships/image" Target="../media/image32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 Id="rId6" Type="http://schemas.openxmlformats.org/officeDocument/2006/relationships/image" Target="../media/image330.wmf"/><Relationship Id="rId5" Type="http://schemas.openxmlformats.org/officeDocument/2006/relationships/image" Target="../media/image329.wmf"/><Relationship Id="rId4" Type="http://schemas.openxmlformats.org/officeDocument/2006/relationships/image" Target="../media/image328.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333.emf"/><Relationship Id="rId2" Type="http://schemas.openxmlformats.org/officeDocument/2006/relationships/image" Target="../media/image332.emf"/><Relationship Id="rId1" Type="http://schemas.openxmlformats.org/officeDocument/2006/relationships/image" Target="../media/image331.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1.wmf"/><Relationship Id="rId7" Type="http://schemas.openxmlformats.org/officeDocument/2006/relationships/image" Target="../media/image36.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emf"/><Relationship Id="rId5" Type="http://schemas.openxmlformats.org/officeDocument/2006/relationships/image" Target="../media/image33.wmf"/><Relationship Id="rId10" Type="http://schemas.openxmlformats.org/officeDocument/2006/relationships/image" Target="../media/image39.wmf"/><Relationship Id="rId4" Type="http://schemas.openxmlformats.org/officeDocument/2006/relationships/image" Target="../media/image32.wmf"/><Relationship Id="rId9" Type="http://schemas.openxmlformats.org/officeDocument/2006/relationships/image" Target="../media/image3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336.wmf"/><Relationship Id="rId7" Type="http://schemas.openxmlformats.org/officeDocument/2006/relationships/image" Target="../media/image340.wmf"/><Relationship Id="rId2" Type="http://schemas.openxmlformats.org/officeDocument/2006/relationships/image" Target="../media/image335.wmf"/><Relationship Id="rId1" Type="http://schemas.openxmlformats.org/officeDocument/2006/relationships/image" Target="../media/image334.wmf"/><Relationship Id="rId6" Type="http://schemas.openxmlformats.org/officeDocument/2006/relationships/image" Target="../media/image339.wmf"/><Relationship Id="rId5" Type="http://schemas.openxmlformats.org/officeDocument/2006/relationships/image" Target="../media/image338.wmf"/><Relationship Id="rId4" Type="http://schemas.openxmlformats.org/officeDocument/2006/relationships/image" Target="../media/image337.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348.wmf"/><Relationship Id="rId3" Type="http://schemas.openxmlformats.org/officeDocument/2006/relationships/image" Target="../media/image343.wmf"/><Relationship Id="rId7" Type="http://schemas.openxmlformats.org/officeDocument/2006/relationships/image" Target="../media/image347.wmf"/><Relationship Id="rId2" Type="http://schemas.openxmlformats.org/officeDocument/2006/relationships/image" Target="../media/image342.wmf"/><Relationship Id="rId1" Type="http://schemas.openxmlformats.org/officeDocument/2006/relationships/image" Target="../media/image341.wmf"/><Relationship Id="rId6" Type="http://schemas.openxmlformats.org/officeDocument/2006/relationships/image" Target="../media/image346.wmf"/><Relationship Id="rId11" Type="http://schemas.openxmlformats.org/officeDocument/2006/relationships/image" Target="../media/image351.wmf"/><Relationship Id="rId5" Type="http://schemas.openxmlformats.org/officeDocument/2006/relationships/image" Target="../media/image345.wmf"/><Relationship Id="rId10" Type="http://schemas.openxmlformats.org/officeDocument/2006/relationships/image" Target="../media/image350.wmf"/><Relationship Id="rId4" Type="http://schemas.openxmlformats.org/officeDocument/2006/relationships/image" Target="../media/image344.wmf"/><Relationship Id="rId9" Type="http://schemas.openxmlformats.org/officeDocument/2006/relationships/image" Target="../media/image349.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352.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55.wmf"/><Relationship Id="rId2" Type="http://schemas.openxmlformats.org/officeDocument/2006/relationships/image" Target="../media/image354.emf"/><Relationship Id="rId1" Type="http://schemas.openxmlformats.org/officeDocument/2006/relationships/image" Target="../media/image353.wmf"/><Relationship Id="rId4" Type="http://schemas.openxmlformats.org/officeDocument/2006/relationships/image" Target="../media/image356.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359.wmf"/><Relationship Id="rId2" Type="http://schemas.openxmlformats.org/officeDocument/2006/relationships/image" Target="../media/image358.wmf"/><Relationship Id="rId1" Type="http://schemas.openxmlformats.org/officeDocument/2006/relationships/image" Target="../media/image357.wmf"/><Relationship Id="rId4" Type="http://schemas.openxmlformats.org/officeDocument/2006/relationships/image" Target="../media/image360.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367.wmf"/><Relationship Id="rId3" Type="http://schemas.openxmlformats.org/officeDocument/2006/relationships/image" Target="../media/image363.wmf"/><Relationship Id="rId7" Type="http://schemas.openxmlformats.org/officeDocument/2006/relationships/image" Target="../media/image366.wmf"/><Relationship Id="rId2" Type="http://schemas.openxmlformats.org/officeDocument/2006/relationships/image" Target="../media/image362.wmf"/><Relationship Id="rId1" Type="http://schemas.openxmlformats.org/officeDocument/2006/relationships/image" Target="../media/image361.wmf"/><Relationship Id="rId6" Type="http://schemas.openxmlformats.org/officeDocument/2006/relationships/image" Target="../media/image365.wmf"/><Relationship Id="rId5" Type="http://schemas.openxmlformats.org/officeDocument/2006/relationships/image" Target="../media/image364.wmf"/><Relationship Id="rId4" Type="http://schemas.openxmlformats.org/officeDocument/2006/relationships/image" Target="../media/image342.wmf"/><Relationship Id="rId9" Type="http://schemas.openxmlformats.org/officeDocument/2006/relationships/image" Target="../media/image368.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69.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372.wmf"/><Relationship Id="rId2" Type="http://schemas.openxmlformats.org/officeDocument/2006/relationships/image" Target="../media/image371.emf"/><Relationship Id="rId1" Type="http://schemas.openxmlformats.org/officeDocument/2006/relationships/image" Target="../media/image370.wmf"/><Relationship Id="rId4" Type="http://schemas.openxmlformats.org/officeDocument/2006/relationships/image" Target="../media/image373.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381.wmf"/><Relationship Id="rId3" Type="http://schemas.openxmlformats.org/officeDocument/2006/relationships/image" Target="../media/image376.wmf"/><Relationship Id="rId7" Type="http://schemas.openxmlformats.org/officeDocument/2006/relationships/image" Target="../media/image380.emf"/><Relationship Id="rId2" Type="http://schemas.openxmlformats.org/officeDocument/2006/relationships/image" Target="../media/image375.wmf"/><Relationship Id="rId1" Type="http://schemas.openxmlformats.org/officeDocument/2006/relationships/image" Target="../media/image374.emf"/><Relationship Id="rId6" Type="http://schemas.openxmlformats.org/officeDocument/2006/relationships/image" Target="../media/image379.wmf"/><Relationship Id="rId5" Type="http://schemas.openxmlformats.org/officeDocument/2006/relationships/image" Target="../media/image378.wmf"/><Relationship Id="rId4" Type="http://schemas.openxmlformats.org/officeDocument/2006/relationships/image" Target="../media/image377.wmf"/><Relationship Id="rId9" Type="http://schemas.openxmlformats.org/officeDocument/2006/relationships/image" Target="../media/image382.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385.wmf"/><Relationship Id="rId7" Type="http://schemas.openxmlformats.org/officeDocument/2006/relationships/image" Target="../media/image389.wmf"/><Relationship Id="rId2" Type="http://schemas.openxmlformats.org/officeDocument/2006/relationships/image" Target="../media/image384.wmf"/><Relationship Id="rId1" Type="http://schemas.openxmlformats.org/officeDocument/2006/relationships/image" Target="../media/image383.wmf"/><Relationship Id="rId6" Type="http://schemas.openxmlformats.org/officeDocument/2006/relationships/image" Target="../media/image388.wmf"/><Relationship Id="rId5" Type="http://schemas.openxmlformats.org/officeDocument/2006/relationships/image" Target="../media/image387.wmf"/><Relationship Id="rId4" Type="http://schemas.openxmlformats.org/officeDocument/2006/relationships/image" Target="../media/image386.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emf"/><Relationship Id="rId6" Type="http://schemas.openxmlformats.org/officeDocument/2006/relationships/image" Target="../media/image45.wmf"/><Relationship Id="rId5" Type="http://schemas.openxmlformats.org/officeDocument/2006/relationships/image" Target="../media/image44.wmf"/><Relationship Id="rId10" Type="http://schemas.openxmlformats.org/officeDocument/2006/relationships/image" Target="../media/image49.wmf"/><Relationship Id="rId4" Type="http://schemas.openxmlformats.org/officeDocument/2006/relationships/image" Target="../media/image43.wmf"/><Relationship Id="rId9" Type="http://schemas.openxmlformats.org/officeDocument/2006/relationships/image" Target="../media/image48.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397.wmf"/><Relationship Id="rId3" Type="http://schemas.openxmlformats.org/officeDocument/2006/relationships/image" Target="../media/image392.wmf"/><Relationship Id="rId7" Type="http://schemas.openxmlformats.org/officeDocument/2006/relationships/image" Target="../media/image396.wmf"/><Relationship Id="rId2" Type="http://schemas.openxmlformats.org/officeDocument/2006/relationships/image" Target="../media/image391.wmf"/><Relationship Id="rId1" Type="http://schemas.openxmlformats.org/officeDocument/2006/relationships/image" Target="../media/image390.emf"/><Relationship Id="rId6" Type="http://schemas.openxmlformats.org/officeDocument/2006/relationships/image" Target="../media/image395.wmf"/><Relationship Id="rId5" Type="http://schemas.openxmlformats.org/officeDocument/2006/relationships/image" Target="../media/image394.wmf"/><Relationship Id="rId10" Type="http://schemas.openxmlformats.org/officeDocument/2006/relationships/image" Target="../media/image399.emf"/><Relationship Id="rId4" Type="http://schemas.openxmlformats.org/officeDocument/2006/relationships/image" Target="../media/image393.wmf"/><Relationship Id="rId9" Type="http://schemas.openxmlformats.org/officeDocument/2006/relationships/image" Target="../media/image398.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402.wmf"/><Relationship Id="rId2" Type="http://schemas.openxmlformats.org/officeDocument/2006/relationships/image" Target="../media/image401.wmf"/><Relationship Id="rId1" Type="http://schemas.openxmlformats.org/officeDocument/2006/relationships/image" Target="../media/image400.wmf"/><Relationship Id="rId5" Type="http://schemas.openxmlformats.org/officeDocument/2006/relationships/image" Target="../media/image404.wmf"/><Relationship Id="rId4" Type="http://schemas.openxmlformats.org/officeDocument/2006/relationships/image" Target="../media/image403.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412.wmf"/><Relationship Id="rId3" Type="http://schemas.openxmlformats.org/officeDocument/2006/relationships/image" Target="../media/image407.wmf"/><Relationship Id="rId7" Type="http://schemas.openxmlformats.org/officeDocument/2006/relationships/image" Target="../media/image411.emf"/><Relationship Id="rId2" Type="http://schemas.openxmlformats.org/officeDocument/2006/relationships/image" Target="../media/image406.wmf"/><Relationship Id="rId1" Type="http://schemas.openxmlformats.org/officeDocument/2006/relationships/image" Target="../media/image405.emf"/><Relationship Id="rId6" Type="http://schemas.openxmlformats.org/officeDocument/2006/relationships/image" Target="../media/image410.wmf"/><Relationship Id="rId5" Type="http://schemas.openxmlformats.org/officeDocument/2006/relationships/image" Target="../media/image409.wmf"/><Relationship Id="rId4" Type="http://schemas.openxmlformats.org/officeDocument/2006/relationships/image" Target="../media/image408.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420.wmf"/><Relationship Id="rId13" Type="http://schemas.openxmlformats.org/officeDocument/2006/relationships/image" Target="../media/image425.wmf"/><Relationship Id="rId3" Type="http://schemas.openxmlformats.org/officeDocument/2006/relationships/image" Target="../media/image415.wmf"/><Relationship Id="rId7" Type="http://schemas.openxmlformats.org/officeDocument/2006/relationships/image" Target="../media/image419.wmf"/><Relationship Id="rId12" Type="http://schemas.openxmlformats.org/officeDocument/2006/relationships/image" Target="../media/image424.wmf"/><Relationship Id="rId2" Type="http://schemas.openxmlformats.org/officeDocument/2006/relationships/image" Target="../media/image414.wmf"/><Relationship Id="rId1" Type="http://schemas.openxmlformats.org/officeDocument/2006/relationships/image" Target="../media/image413.wmf"/><Relationship Id="rId6" Type="http://schemas.openxmlformats.org/officeDocument/2006/relationships/image" Target="../media/image418.wmf"/><Relationship Id="rId11" Type="http://schemas.openxmlformats.org/officeDocument/2006/relationships/image" Target="../media/image423.wmf"/><Relationship Id="rId5" Type="http://schemas.openxmlformats.org/officeDocument/2006/relationships/image" Target="../media/image417.wmf"/><Relationship Id="rId15" Type="http://schemas.openxmlformats.org/officeDocument/2006/relationships/image" Target="../media/image427.wmf"/><Relationship Id="rId10" Type="http://schemas.openxmlformats.org/officeDocument/2006/relationships/image" Target="../media/image422.wmf"/><Relationship Id="rId4" Type="http://schemas.openxmlformats.org/officeDocument/2006/relationships/image" Target="../media/image416.wmf"/><Relationship Id="rId9" Type="http://schemas.openxmlformats.org/officeDocument/2006/relationships/image" Target="../media/image421.wmf"/><Relationship Id="rId14" Type="http://schemas.openxmlformats.org/officeDocument/2006/relationships/image" Target="../media/image426.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435.wmf"/><Relationship Id="rId13" Type="http://schemas.openxmlformats.org/officeDocument/2006/relationships/image" Target="../media/image440.wmf"/><Relationship Id="rId3" Type="http://schemas.openxmlformats.org/officeDocument/2006/relationships/image" Target="../media/image430.wmf"/><Relationship Id="rId7" Type="http://schemas.openxmlformats.org/officeDocument/2006/relationships/image" Target="../media/image434.wmf"/><Relationship Id="rId12" Type="http://schemas.openxmlformats.org/officeDocument/2006/relationships/image" Target="../media/image439.wmf"/><Relationship Id="rId2" Type="http://schemas.openxmlformats.org/officeDocument/2006/relationships/image" Target="../media/image429.wmf"/><Relationship Id="rId1" Type="http://schemas.openxmlformats.org/officeDocument/2006/relationships/image" Target="../media/image428.wmf"/><Relationship Id="rId6" Type="http://schemas.openxmlformats.org/officeDocument/2006/relationships/image" Target="../media/image433.wmf"/><Relationship Id="rId11" Type="http://schemas.openxmlformats.org/officeDocument/2006/relationships/image" Target="../media/image438.wmf"/><Relationship Id="rId5" Type="http://schemas.openxmlformats.org/officeDocument/2006/relationships/image" Target="../media/image432.wmf"/><Relationship Id="rId10" Type="http://schemas.openxmlformats.org/officeDocument/2006/relationships/image" Target="../media/image437.wmf"/><Relationship Id="rId4" Type="http://schemas.openxmlformats.org/officeDocument/2006/relationships/image" Target="../media/image431.wmf"/><Relationship Id="rId9" Type="http://schemas.openxmlformats.org/officeDocument/2006/relationships/image" Target="../media/image436.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448.wmf"/><Relationship Id="rId3" Type="http://schemas.openxmlformats.org/officeDocument/2006/relationships/image" Target="../media/image443.wmf"/><Relationship Id="rId7" Type="http://schemas.openxmlformats.org/officeDocument/2006/relationships/image" Target="../media/image447.wmf"/><Relationship Id="rId12" Type="http://schemas.openxmlformats.org/officeDocument/2006/relationships/image" Target="../media/image452.wmf"/><Relationship Id="rId2" Type="http://schemas.openxmlformats.org/officeDocument/2006/relationships/image" Target="../media/image442.wmf"/><Relationship Id="rId1" Type="http://schemas.openxmlformats.org/officeDocument/2006/relationships/image" Target="../media/image441.wmf"/><Relationship Id="rId6" Type="http://schemas.openxmlformats.org/officeDocument/2006/relationships/image" Target="../media/image446.wmf"/><Relationship Id="rId11" Type="http://schemas.openxmlformats.org/officeDocument/2006/relationships/image" Target="../media/image451.wmf"/><Relationship Id="rId5" Type="http://schemas.openxmlformats.org/officeDocument/2006/relationships/image" Target="../media/image445.wmf"/><Relationship Id="rId10" Type="http://schemas.openxmlformats.org/officeDocument/2006/relationships/image" Target="../media/image450.wmf"/><Relationship Id="rId4" Type="http://schemas.openxmlformats.org/officeDocument/2006/relationships/image" Target="../media/image444.wmf"/><Relationship Id="rId9" Type="http://schemas.openxmlformats.org/officeDocument/2006/relationships/image" Target="../media/image449.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455.wmf"/><Relationship Id="rId7" Type="http://schemas.openxmlformats.org/officeDocument/2006/relationships/image" Target="../media/image459.wmf"/><Relationship Id="rId2" Type="http://schemas.openxmlformats.org/officeDocument/2006/relationships/image" Target="../media/image454.wmf"/><Relationship Id="rId1" Type="http://schemas.openxmlformats.org/officeDocument/2006/relationships/image" Target="../media/image453.wmf"/><Relationship Id="rId6" Type="http://schemas.openxmlformats.org/officeDocument/2006/relationships/image" Target="../media/image458.wmf"/><Relationship Id="rId5" Type="http://schemas.openxmlformats.org/officeDocument/2006/relationships/image" Target="../media/image457.wmf"/><Relationship Id="rId4" Type="http://schemas.openxmlformats.org/officeDocument/2006/relationships/image" Target="../media/image456.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466.wmf"/><Relationship Id="rId3" Type="http://schemas.openxmlformats.org/officeDocument/2006/relationships/image" Target="../media/image461.wmf"/><Relationship Id="rId7" Type="http://schemas.openxmlformats.org/officeDocument/2006/relationships/image" Target="../media/image465.wmf"/><Relationship Id="rId12" Type="http://schemas.openxmlformats.org/officeDocument/2006/relationships/image" Target="../media/image470.wmf"/><Relationship Id="rId2" Type="http://schemas.openxmlformats.org/officeDocument/2006/relationships/image" Target="../media/image460.wmf"/><Relationship Id="rId1" Type="http://schemas.openxmlformats.org/officeDocument/2006/relationships/image" Target="../media/image453.wmf"/><Relationship Id="rId6" Type="http://schemas.openxmlformats.org/officeDocument/2006/relationships/image" Target="../media/image464.wmf"/><Relationship Id="rId11" Type="http://schemas.openxmlformats.org/officeDocument/2006/relationships/image" Target="../media/image469.wmf"/><Relationship Id="rId5" Type="http://schemas.openxmlformats.org/officeDocument/2006/relationships/image" Target="../media/image463.wmf"/><Relationship Id="rId10" Type="http://schemas.openxmlformats.org/officeDocument/2006/relationships/image" Target="../media/image468.wmf"/><Relationship Id="rId4" Type="http://schemas.openxmlformats.org/officeDocument/2006/relationships/image" Target="../media/image462.wmf"/><Relationship Id="rId9" Type="http://schemas.openxmlformats.org/officeDocument/2006/relationships/image" Target="../media/image467.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472.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474.wmf"/><Relationship Id="rId2" Type="http://schemas.openxmlformats.org/officeDocument/2006/relationships/image" Target="../media/image473.wmf"/><Relationship Id="rId1" Type="http://schemas.openxmlformats.org/officeDocument/2006/relationships/image" Target="../media/image45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477.wmf"/><Relationship Id="rId2" Type="http://schemas.openxmlformats.org/officeDocument/2006/relationships/image" Target="../media/image476.wmf"/><Relationship Id="rId1" Type="http://schemas.openxmlformats.org/officeDocument/2006/relationships/image" Target="../media/image475.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479.wmf"/><Relationship Id="rId2" Type="http://schemas.openxmlformats.org/officeDocument/2006/relationships/image" Target="../media/image478.wmf"/><Relationship Id="rId1" Type="http://schemas.openxmlformats.org/officeDocument/2006/relationships/image" Target="../media/image441.wmf"/><Relationship Id="rId6" Type="http://schemas.openxmlformats.org/officeDocument/2006/relationships/image" Target="../media/image482.wmf"/><Relationship Id="rId5" Type="http://schemas.openxmlformats.org/officeDocument/2006/relationships/image" Target="../media/image481.wmf"/><Relationship Id="rId4" Type="http://schemas.openxmlformats.org/officeDocument/2006/relationships/image" Target="../media/image480.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485.wmf"/><Relationship Id="rId2" Type="http://schemas.openxmlformats.org/officeDocument/2006/relationships/image" Target="../media/image484.wmf"/><Relationship Id="rId1" Type="http://schemas.openxmlformats.org/officeDocument/2006/relationships/image" Target="../media/image483.wmf"/><Relationship Id="rId5" Type="http://schemas.openxmlformats.org/officeDocument/2006/relationships/image" Target="../media/image487.wmf"/><Relationship Id="rId4" Type="http://schemas.openxmlformats.org/officeDocument/2006/relationships/image" Target="../media/image486.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490.wmf"/><Relationship Id="rId2" Type="http://schemas.openxmlformats.org/officeDocument/2006/relationships/image" Target="../media/image489.wmf"/><Relationship Id="rId1" Type="http://schemas.openxmlformats.org/officeDocument/2006/relationships/image" Target="../media/image488.wmf"/><Relationship Id="rId4" Type="http://schemas.openxmlformats.org/officeDocument/2006/relationships/image" Target="../media/image49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6.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89982"/>
          </a:xfrm>
          <a:prstGeom prst="rect">
            <a:avLst/>
          </a:prstGeom>
        </p:spPr>
        <p:txBody>
          <a:bodyPr vert="horz" wrap="square" lIns="91440" tIns="45720" rIns="91440" bIns="45720" numCol="1" anchor="t" anchorCtr="0" compatLnSpc="1">
            <a:prstTxWarp prst="textNoShape">
              <a:avLst/>
            </a:prstTxWarp>
          </a:bodyPr>
          <a:lstStyle>
            <a:lvl1pPr>
              <a:spcBef>
                <a:spcPct val="0"/>
              </a:spcBef>
              <a:buFontTx/>
              <a:buNone/>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15373" y="0"/>
            <a:ext cx="2918831" cy="489982"/>
          </a:xfrm>
          <a:prstGeom prst="rect">
            <a:avLst/>
          </a:prstGeom>
        </p:spPr>
        <p:txBody>
          <a:bodyPr vert="horz" lIns="91440" tIns="45720" rIns="91440" bIns="45720" rtlCol="0"/>
          <a:lstStyle>
            <a:lvl1pPr algn="r">
              <a:spcBef>
                <a:spcPct val="0"/>
              </a:spcBef>
              <a:buFontTx/>
              <a:buNone/>
              <a:defRPr sz="1200">
                <a:latin typeface="Arial" charset="0"/>
                <a:ea typeface="宋体" charset="-122"/>
              </a:defRPr>
            </a:lvl1pPr>
          </a:lstStyle>
          <a:p>
            <a:pPr>
              <a:defRPr/>
            </a:pPr>
            <a:fld id="{9B4C94B5-407C-4B4C-9ED1-7B503758531F}" type="datetimeFigureOut">
              <a:rPr lang="zh-CN" altLang="en-US"/>
              <a:pPr>
                <a:defRPr/>
              </a:pPr>
              <a:t>2025/10/14</a:t>
            </a:fld>
            <a:endParaRPr lang="zh-CN" altLang="en-US"/>
          </a:p>
        </p:txBody>
      </p:sp>
      <p:sp>
        <p:nvSpPr>
          <p:cNvPr id="4" name="页脚占位符 3"/>
          <p:cNvSpPr>
            <a:spLocks noGrp="1"/>
          </p:cNvSpPr>
          <p:nvPr>
            <p:ph type="ftr" sz="quarter" idx="2"/>
          </p:nvPr>
        </p:nvSpPr>
        <p:spPr>
          <a:xfrm>
            <a:off x="0" y="9307955"/>
            <a:ext cx="2918831" cy="489982"/>
          </a:xfrm>
          <a:prstGeom prst="rect">
            <a:avLst/>
          </a:prstGeom>
        </p:spPr>
        <p:txBody>
          <a:bodyPr vert="horz" wrap="square" lIns="91440" tIns="45720" rIns="91440" bIns="45720" numCol="1" anchor="b" anchorCtr="0" compatLnSpc="1">
            <a:prstTxWarp prst="textNoShape">
              <a:avLst/>
            </a:prstTxWarp>
          </a:bodyPr>
          <a:lstStyle>
            <a:lvl1pPr>
              <a:spcBef>
                <a:spcPct val="0"/>
              </a:spcBef>
              <a:buFontTx/>
              <a:buNone/>
              <a:defRPr sz="1200">
                <a:latin typeface="Arial" charset="0"/>
                <a:ea typeface="宋体" pitchFamily="2" charset="-122"/>
              </a:defRPr>
            </a:lvl1pPr>
          </a:lstStyle>
          <a:p>
            <a:pPr>
              <a:defRPr/>
            </a:pPr>
            <a:endParaRPr lang="en-US" altLang="zh-CN"/>
          </a:p>
        </p:txBody>
      </p:sp>
      <p:sp>
        <p:nvSpPr>
          <p:cNvPr id="5" name="灯片编号占位符 4"/>
          <p:cNvSpPr>
            <a:spLocks noGrp="1"/>
          </p:cNvSpPr>
          <p:nvPr>
            <p:ph type="sldNum" sz="quarter" idx="3"/>
          </p:nvPr>
        </p:nvSpPr>
        <p:spPr>
          <a:xfrm>
            <a:off x="3815373" y="9307955"/>
            <a:ext cx="2918831" cy="489982"/>
          </a:xfrm>
          <a:prstGeom prst="rect">
            <a:avLst/>
          </a:prstGeom>
        </p:spPr>
        <p:txBody>
          <a:bodyPr vert="horz" lIns="91440" tIns="45720" rIns="91440" bIns="45720" rtlCol="0" anchor="b"/>
          <a:lstStyle>
            <a:lvl1pPr algn="r">
              <a:spcBef>
                <a:spcPct val="0"/>
              </a:spcBef>
              <a:buFontTx/>
              <a:buNone/>
              <a:defRPr sz="1200">
                <a:latin typeface="Arial" charset="0"/>
                <a:ea typeface="宋体" charset="-122"/>
              </a:defRPr>
            </a:lvl1pPr>
          </a:lstStyle>
          <a:p>
            <a:pPr>
              <a:defRPr/>
            </a:pPr>
            <a:fld id="{849E6E72-066C-41B7-B4B9-7413B0EE27B1}" type="slidenum">
              <a:rPr lang="zh-CN" altLang="en-US"/>
              <a:pPr>
                <a:defRPr/>
              </a:pPr>
              <a:t>‹#›</a:t>
            </a:fld>
            <a:endParaRPr lang="zh-CN" altLang="en-US"/>
          </a:p>
        </p:txBody>
      </p:sp>
    </p:spTree>
    <p:extLst>
      <p:ext uri="{BB962C8B-B14F-4D97-AF65-F5344CB8AC3E}">
        <p14:creationId xmlns:p14="http://schemas.microsoft.com/office/powerpoint/2010/main" val="1647383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18831" cy="48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buFontTx/>
              <a:buNone/>
              <a:defRPr sz="1200">
                <a:latin typeface="Arial" charset="0"/>
                <a:ea typeface="宋体" pitchFamily="2" charset="-122"/>
              </a:defRPr>
            </a:lvl1pPr>
          </a:lstStyle>
          <a:p>
            <a:pPr>
              <a:defRPr/>
            </a:pPr>
            <a:endParaRPr lang="zh-CN" altLang="en-US"/>
          </a:p>
        </p:txBody>
      </p:sp>
      <p:sp>
        <p:nvSpPr>
          <p:cNvPr id="120835" name="Rectangle 3"/>
          <p:cNvSpPr>
            <a:spLocks noGrp="1" noChangeArrowheads="1"/>
          </p:cNvSpPr>
          <p:nvPr>
            <p:ph type="dt" idx="1"/>
          </p:nvPr>
        </p:nvSpPr>
        <p:spPr bwMode="auto">
          <a:xfrm>
            <a:off x="3815373" y="0"/>
            <a:ext cx="2918831" cy="48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buFontTx/>
              <a:buNone/>
              <a:defRPr sz="1200">
                <a:latin typeface="Arial" charset="0"/>
                <a:ea typeface="宋体" pitchFamily="2" charset="-122"/>
              </a:defRPr>
            </a:lvl1pPr>
          </a:lstStyle>
          <a:p>
            <a:pPr>
              <a:defRPr/>
            </a:pPr>
            <a:fld id="{A756E2CA-28A0-4950-A964-0ED16F50CE15}" type="datetimeFigureOut">
              <a:rPr lang="zh-CN" altLang="en-US"/>
              <a:pPr>
                <a:defRPr/>
              </a:pPr>
              <a:t>2025/10/14</a:t>
            </a:fld>
            <a:endParaRPr lang="en-US" altLang="zh-CN"/>
          </a:p>
        </p:txBody>
      </p:sp>
      <p:sp>
        <p:nvSpPr>
          <p:cNvPr id="19460" name="Rectangle 4"/>
          <p:cNvSpPr>
            <a:spLocks noGrp="1" noRot="1" noChangeAspect="1" noChangeArrowheads="1" noTextEdit="1"/>
          </p:cNvSpPr>
          <p:nvPr>
            <p:ph type="sldImg" idx="2"/>
          </p:nvPr>
        </p:nvSpPr>
        <p:spPr bwMode="auto">
          <a:xfrm>
            <a:off x="919163" y="735013"/>
            <a:ext cx="4897437" cy="367506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0837" name="Rectangle 5"/>
          <p:cNvSpPr>
            <a:spLocks noGrp="1" noChangeArrowheads="1"/>
          </p:cNvSpPr>
          <p:nvPr>
            <p:ph type="body" sz="quarter" idx="3"/>
          </p:nvPr>
        </p:nvSpPr>
        <p:spPr bwMode="auto">
          <a:xfrm>
            <a:off x="673577" y="4654828"/>
            <a:ext cx="5388610" cy="440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0838" name="Rectangle 6"/>
          <p:cNvSpPr>
            <a:spLocks noGrp="1" noChangeArrowheads="1"/>
          </p:cNvSpPr>
          <p:nvPr>
            <p:ph type="ftr" sz="quarter" idx="4"/>
          </p:nvPr>
        </p:nvSpPr>
        <p:spPr bwMode="auto">
          <a:xfrm>
            <a:off x="0" y="9307955"/>
            <a:ext cx="2918831" cy="48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buFontTx/>
              <a:buNone/>
              <a:defRPr sz="1200">
                <a:latin typeface="Arial" charset="0"/>
                <a:ea typeface="宋体" pitchFamily="2" charset="-122"/>
              </a:defRPr>
            </a:lvl1pPr>
          </a:lstStyle>
          <a:p>
            <a:pPr>
              <a:defRPr/>
            </a:pPr>
            <a:endParaRPr lang="en-US" altLang="zh-CN"/>
          </a:p>
        </p:txBody>
      </p:sp>
      <p:sp>
        <p:nvSpPr>
          <p:cNvPr id="120839" name="Rectangle 7"/>
          <p:cNvSpPr>
            <a:spLocks noGrp="1" noChangeArrowheads="1"/>
          </p:cNvSpPr>
          <p:nvPr>
            <p:ph type="sldNum" sz="quarter" idx="5"/>
          </p:nvPr>
        </p:nvSpPr>
        <p:spPr bwMode="auto">
          <a:xfrm>
            <a:off x="3815373" y="9307955"/>
            <a:ext cx="2918831" cy="48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buFontTx/>
              <a:buNone/>
              <a:defRPr sz="1200">
                <a:latin typeface="Arial" charset="0"/>
                <a:ea typeface="宋体" pitchFamily="2" charset="-122"/>
              </a:defRPr>
            </a:lvl1pPr>
          </a:lstStyle>
          <a:p>
            <a:pPr>
              <a:defRPr/>
            </a:pPr>
            <a:fld id="{4500F3BC-DA0C-4BF6-95ED-1D252F56F2A9}" type="slidenum">
              <a:rPr lang="zh-CN" altLang="en-US"/>
              <a:pPr>
                <a:defRPr/>
              </a:pPr>
              <a:t>‹#›</a:t>
            </a:fld>
            <a:endParaRPr lang="en-US" altLang="zh-CN"/>
          </a:p>
        </p:txBody>
      </p:sp>
    </p:spTree>
    <p:extLst>
      <p:ext uri="{BB962C8B-B14F-4D97-AF65-F5344CB8AC3E}">
        <p14:creationId xmlns:p14="http://schemas.microsoft.com/office/powerpoint/2010/main" val="11022608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935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597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552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58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51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84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874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974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40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490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72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169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33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48336-1B51-487E-A2AF-D012993B0E7A}"/>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A533AC27-9F02-4FDD-95FC-2A8ECB27352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4CDCC2F-3800-41E0-BCD3-9BA24ABF0356}"/>
              </a:ext>
            </a:extLst>
          </p:cNvPr>
          <p:cNvSpPr>
            <a:spLocks noGrp="1"/>
          </p:cNvSpPr>
          <p:nvPr>
            <p:ph type="dt" sz="half" idx="10"/>
          </p:nvPr>
        </p:nvSpPr>
        <p:spPr/>
        <p:txBody>
          <a:bodyPr/>
          <a:lstStyle/>
          <a:p>
            <a:fld id="{2C802893-47DF-4B12-A5E3-655F0605A3CE}" type="datetimeFigureOut">
              <a:rPr lang="zh-CN" altLang="en-US" smtClean="0"/>
              <a:t>2025/10/14</a:t>
            </a:fld>
            <a:endParaRPr lang="zh-CN" altLang="en-US"/>
          </a:p>
        </p:txBody>
      </p:sp>
      <p:sp>
        <p:nvSpPr>
          <p:cNvPr id="5" name="页脚占位符 4">
            <a:extLst>
              <a:ext uri="{FF2B5EF4-FFF2-40B4-BE49-F238E27FC236}">
                <a16:creationId xmlns:a16="http://schemas.microsoft.com/office/drawing/2014/main" id="{7BFE3BC3-55AC-45B9-95F1-7411DD718B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E1A9E6-D480-4EF4-A8CC-5D632EEDD664}"/>
              </a:ext>
            </a:extLst>
          </p:cNvPr>
          <p:cNvSpPr>
            <a:spLocks noGrp="1"/>
          </p:cNvSpPr>
          <p:nvPr>
            <p:ph type="sldNum" sz="quarter" idx="12"/>
          </p:nvPr>
        </p:nvSpPr>
        <p:spPr/>
        <p:txBody>
          <a:bodyPr/>
          <a:lstStyle/>
          <a:p>
            <a:fld id="{06D4AF1B-0515-430B-B653-D9C3C97A9008}" type="slidenum">
              <a:rPr lang="zh-CN" altLang="en-US" smtClean="0"/>
              <a:t>‹#›</a:t>
            </a:fld>
            <a:endParaRPr lang="zh-CN" altLang="en-US"/>
          </a:p>
        </p:txBody>
      </p:sp>
    </p:spTree>
    <p:extLst>
      <p:ext uri="{BB962C8B-B14F-4D97-AF65-F5344CB8AC3E}">
        <p14:creationId xmlns:p14="http://schemas.microsoft.com/office/powerpoint/2010/main" val="24589637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11F8B-7F43-44D5-9494-6B93F08A39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3882012-D77A-4FB5-9491-48E97F19132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E41AC48-3312-4481-90CC-B20947F0D72C}"/>
              </a:ext>
            </a:extLst>
          </p:cNvPr>
          <p:cNvSpPr>
            <a:spLocks noGrp="1"/>
          </p:cNvSpPr>
          <p:nvPr>
            <p:ph type="dt" sz="half" idx="10"/>
          </p:nvPr>
        </p:nvSpPr>
        <p:spPr/>
        <p:txBody>
          <a:bodyPr/>
          <a:lstStyle/>
          <a:p>
            <a:fld id="{2C802893-47DF-4B12-A5E3-655F0605A3CE}" type="datetimeFigureOut">
              <a:rPr lang="zh-CN" altLang="en-US" smtClean="0"/>
              <a:t>2025/10/14</a:t>
            </a:fld>
            <a:endParaRPr lang="zh-CN" altLang="en-US"/>
          </a:p>
        </p:txBody>
      </p:sp>
      <p:sp>
        <p:nvSpPr>
          <p:cNvPr id="5" name="页脚占位符 4">
            <a:extLst>
              <a:ext uri="{FF2B5EF4-FFF2-40B4-BE49-F238E27FC236}">
                <a16:creationId xmlns:a16="http://schemas.microsoft.com/office/drawing/2014/main" id="{29B039FB-0A9A-42B2-9A1D-8C304D518E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C8F860E-FB9B-451E-9955-6E4A0F2F3B62}"/>
              </a:ext>
            </a:extLst>
          </p:cNvPr>
          <p:cNvSpPr>
            <a:spLocks noGrp="1"/>
          </p:cNvSpPr>
          <p:nvPr>
            <p:ph type="sldNum" sz="quarter" idx="12"/>
          </p:nvPr>
        </p:nvSpPr>
        <p:spPr/>
        <p:txBody>
          <a:bodyPr/>
          <a:lstStyle/>
          <a:p>
            <a:fld id="{06D4AF1B-0515-430B-B653-D9C3C97A9008}" type="slidenum">
              <a:rPr lang="zh-CN" altLang="en-US" smtClean="0"/>
              <a:t>‹#›</a:t>
            </a:fld>
            <a:endParaRPr lang="zh-CN" altLang="en-US"/>
          </a:p>
        </p:txBody>
      </p:sp>
    </p:spTree>
    <p:extLst>
      <p:ext uri="{BB962C8B-B14F-4D97-AF65-F5344CB8AC3E}">
        <p14:creationId xmlns:p14="http://schemas.microsoft.com/office/powerpoint/2010/main" val="39689529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2E500F4-7C04-4CF9-9BAD-B96356BCC186}"/>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DEFB8B2-F3E6-48F6-BDD7-1646CDB735EC}"/>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5BC0CA-0311-4F14-A950-1F48CF395419}"/>
              </a:ext>
            </a:extLst>
          </p:cNvPr>
          <p:cNvSpPr>
            <a:spLocks noGrp="1"/>
          </p:cNvSpPr>
          <p:nvPr>
            <p:ph type="dt" sz="half" idx="10"/>
          </p:nvPr>
        </p:nvSpPr>
        <p:spPr/>
        <p:txBody>
          <a:bodyPr/>
          <a:lstStyle/>
          <a:p>
            <a:fld id="{2C802893-47DF-4B12-A5E3-655F0605A3CE}" type="datetimeFigureOut">
              <a:rPr lang="zh-CN" altLang="en-US" smtClean="0"/>
              <a:t>2025/10/14</a:t>
            </a:fld>
            <a:endParaRPr lang="zh-CN" altLang="en-US"/>
          </a:p>
        </p:txBody>
      </p:sp>
      <p:sp>
        <p:nvSpPr>
          <p:cNvPr id="5" name="页脚占位符 4">
            <a:extLst>
              <a:ext uri="{FF2B5EF4-FFF2-40B4-BE49-F238E27FC236}">
                <a16:creationId xmlns:a16="http://schemas.microsoft.com/office/drawing/2014/main" id="{7F6CF30A-95B8-48D9-BE96-E466F40488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D1E773-06A5-4F7E-BE95-8FEADBA0F64D}"/>
              </a:ext>
            </a:extLst>
          </p:cNvPr>
          <p:cNvSpPr>
            <a:spLocks noGrp="1"/>
          </p:cNvSpPr>
          <p:nvPr>
            <p:ph type="sldNum" sz="quarter" idx="12"/>
          </p:nvPr>
        </p:nvSpPr>
        <p:spPr/>
        <p:txBody>
          <a:bodyPr/>
          <a:lstStyle/>
          <a:p>
            <a:fld id="{06D4AF1B-0515-430B-B653-D9C3C97A9008}" type="slidenum">
              <a:rPr lang="zh-CN" altLang="en-US" smtClean="0"/>
              <a:t>‹#›</a:t>
            </a:fld>
            <a:endParaRPr lang="zh-CN" altLang="en-US"/>
          </a:p>
        </p:txBody>
      </p:sp>
    </p:spTree>
    <p:extLst>
      <p:ext uri="{BB962C8B-B14F-4D97-AF65-F5344CB8AC3E}">
        <p14:creationId xmlns:p14="http://schemas.microsoft.com/office/powerpoint/2010/main" val="307684976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1530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38806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576DA2-E3BA-47CC-A538-AB51B9C0508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A8F2CD-721D-45B1-9117-C5CF94D1A03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17065FE-EAF7-4DAD-BD9D-20FBF0660D38}"/>
              </a:ext>
            </a:extLst>
          </p:cNvPr>
          <p:cNvSpPr>
            <a:spLocks noGrp="1"/>
          </p:cNvSpPr>
          <p:nvPr>
            <p:ph type="dt" sz="half" idx="10"/>
          </p:nvPr>
        </p:nvSpPr>
        <p:spPr/>
        <p:txBody>
          <a:bodyPr/>
          <a:lstStyle/>
          <a:p>
            <a:fld id="{2C802893-47DF-4B12-A5E3-655F0605A3CE}" type="datetimeFigureOut">
              <a:rPr lang="zh-CN" altLang="en-US" smtClean="0"/>
              <a:t>2025/10/14</a:t>
            </a:fld>
            <a:endParaRPr lang="zh-CN" altLang="en-US"/>
          </a:p>
        </p:txBody>
      </p:sp>
      <p:sp>
        <p:nvSpPr>
          <p:cNvPr id="5" name="页脚占位符 4">
            <a:extLst>
              <a:ext uri="{FF2B5EF4-FFF2-40B4-BE49-F238E27FC236}">
                <a16:creationId xmlns:a16="http://schemas.microsoft.com/office/drawing/2014/main" id="{F3668B59-F1B4-4E65-9A31-1DD44D39EE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01AC59-004F-481E-9BCA-2E02E79A45E7}"/>
              </a:ext>
            </a:extLst>
          </p:cNvPr>
          <p:cNvSpPr>
            <a:spLocks noGrp="1"/>
          </p:cNvSpPr>
          <p:nvPr>
            <p:ph type="sldNum" sz="quarter" idx="12"/>
          </p:nvPr>
        </p:nvSpPr>
        <p:spPr/>
        <p:txBody>
          <a:bodyPr/>
          <a:lstStyle/>
          <a:p>
            <a:fld id="{06D4AF1B-0515-430B-B653-D9C3C97A9008}" type="slidenum">
              <a:rPr lang="zh-CN" altLang="en-US" smtClean="0"/>
              <a:t>‹#›</a:t>
            </a:fld>
            <a:endParaRPr lang="zh-CN" altLang="en-US"/>
          </a:p>
        </p:txBody>
      </p:sp>
    </p:spTree>
    <p:extLst>
      <p:ext uri="{BB962C8B-B14F-4D97-AF65-F5344CB8AC3E}">
        <p14:creationId xmlns:p14="http://schemas.microsoft.com/office/powerpoint/2010/main" val="7315790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0487A-99E2-4F6D-9CF3-C5D98FB56E62}"/>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870AD6F3-64F4-46A1-BB74-2FDDA862985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DC5B07C-7A17-4914-AAAA-9BCCEC08747F}"/>
              </a:ext>
            </a:extLst>
          </p:cNvPr>
          <p:cNvSpPr>
            <a:spLocks noGrp="1"/>
          </p:cNvSpPr>
          <p:nvPr>
            <p:ph type="dt" sz="half" idx="10"/>
          </p:nvPr>
        </p:nvSpPr>
        <p:spPr/>
        <p:txBody>
          <a:bodyPr/>
          <a:lstStyle/>
          <a:p>
            <a:fld id="{2C802893-47DF-4B12-A5E3-655F0605A3CE}" type="datetimeFigureOut">
              <a:rPr lang="zh-CN" altLang="en-US" smtClean="0"/>
              <a:t>2025/10/14</a:t>
            </a:fld>
            <a:endParaRPr lang="zh-CN" altLang="en-US"/>
          </a:p>
        </p:txBody>
      </p:sp>
      <p:sp>
        <p:nvSpPr>
          <p:cNvPr id="5" name="页脚占位符 4">
            <a:extLst>
              <a:ext uri="{FF2B5EF4-FFF2-40B4-BE49-F238E27FC236}">
                <a16:creationId xmlns:a16="http://schemas.microsoft.com/office/drawing/2014/main" id="{43FB9C4F-080C-4EE9-A1F5-6D488C5166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0511E9-B28E-403E-9D99-34FB13314CB1}"/>
              </a:ext>
            </a:extLst>
          </p:cNvPr>
          <p:cNvSpPr>
            <a:spLocks noGrp="1"/>
          </p:cNvSpPr>
          <p:nvPr>
            <p:ph type="sldNum" sz="quarter" idx="12"/>
          </p:nvPr>
        </p:nvSpPr>
        <p:spPr/>
        <p:txBody>
          <a:bodyPr/>
          <a:lstStyle/>
          <a:p>
            <a:fld id="{06D4AF1B-0515-430B-B653-D9C3C97A9008}" type="slidenum">
              <a:rPr lang="zh-CN" altLang="en-US" smtClean="0"/>
              <a:t>‹#›</a:t>
            </a:fld>
            <a:endParaRPr lang="zh-CN" altLang="en-US"/>
          </a:p>
        </p:txBody>
      </p:sp>
    </p:spTree>
    <p:extLst>
      <p:ext uri="{BB962C8B-B14F-4D97-AF65-F5344CB8AC3E}">
        <p14:creationId xmlns:p14="http://schemas.microsoft.com/office/powerpoint/2010/main" val="23163172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73349A-B11D-4C50-9E8A-3527F8B979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E0A658-B4E2-4ED1-AA4A-4EC20D62FDDE}"/>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B7947B2-154F-4E25-BAC3-C1FC98AC1C3B}"/>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E13D395-BFAE-401C-9D1B-DAF16DFB9A18}"/>
              </a:ext>
            </a:extLst>
          </p:cNvPr>
          <p:cNvSpPr>
            <a:spLocks noGrp="1"/>
          </p:cNvSpPr>
          <p:nvPr>
            <p:ph type="dt" sz="half" idx="10"/>
          </p:nvPr>
        </p:nvSpPr>
        <p:spPr/>
        <p:txBody>
          <a:bodyPr/>
          <a:lstStyle/>
          <a:p>
            <a:fld id="{2C802893-47DF-4B12-A5E3-655F0605A3CE}" type="datetimeFigureOut">
              <a:rPr lang="zh-CN" altLang="en-US" smtClean="0"/>
              <a:t>2025/10/14</a:t>
            </a:fld>
            <a:endParaRPr lang="zh-CN" altLang="en-US"/>
          </a:p>
        </p:txBody>
      </p:sp>
      <p:sp>
        <p:nvSpPr>
          <p:cNvPr id="6" name="页脚占位符 5">
            <a:extLst>
              <a:ext uri="{FF2B5EF4-FFF2-40B4-BE49-F238E27FC236}">
                <a16:creationId xmlns:a16="http://schemas.microsoft.com/office/drawing/2014/main" id="{8D691775-93A3-4C25-A488-2E047798A7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88C86D8-D2CB-4BF4-A3B3-CED0E71803A9}"/>
              </a:ext>
            </a:extLst>
          </p:cNvPr>
          <p:cNvSpPr>
            <a:spLocks noGrp="1"/>
          </p:cNvSpPr>
          <p:nvPr>
            <p:ph type="sldNum" sz="quarter" idx="12"/>
          </p:nvPr>
        </p:nvSpPr>
        <p:spPr/>
        <p:txBody>
          <a:bodyPr/>
          <a:lstStyle/>
          <a:p>
            <a:fld id="{06D4AF1B-0515-430B-B653-D9C3C97A9008}" type="slidenum">
              <a:rPr lang="zh-CN" altLang="en-US" smtClean="0"/>
              <a:t>‹#›</a:t>
            </a:fld>
            <a:endParaRPr lang="zh-CN" altLang="en-US"/>
          </a:p>
        </p:txBody>
      </p:sp>
    </p:spTree>
    <p:extLst>
      <p:ext uri="{BB962C8B-B14F-4D97-AF65-F5344CB8AC3E}">
        <p14:creationId xmlns:p14="http://schemas.microsoft.com/office/powerpoint/2010/main" val="93864770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168569-134D-4BC2-B539-C4E50FB92ACB}"/>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488292-9CB7-448E-BF9B-FBC94D6A552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5028E3F5-9775-43F0-9EA0-6C7DD07D0B73}"/>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066758B-FEF0-4579-B090-0980F5EE972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67A14C1E-070D-4548-A46E-07BCCB9756AC}"/>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C9A5E96-4A9B-42A4-9A9E-B31949A9ED4B}"/>
              </a:ext>
            </a:extLst>
          </p:cNvPr>
          <p:cNvSpPr>
            <a:spLocks noGrp="1"/>
          </p:cNvSpPr>
          <p:nvPr>
            <p:ph type="dt" sz="half" idx="10"/>
          </p:nvPr>
        </p:nvSpPr>
        <p:spPr/>
        <p:txBody>
          <a:bodyPr/>
          <a:lstStyle/>
          <a:p>
            <a:fld id="{2C802893-47DF-4B12-A5E3-655F0605A3CE}" type="datetimeFigureOut">
              <a:rPr lang="zh-CN" altLang="en-US" smtClean="0"/>
              <a:t>2025/10/14</a:t>
            </a:fld>
            <a:endParaRPr lang="zh-CN" altLang="en-US"/>
          </a:p>
        </p:txBody>
      </p:sp>
      <p:sp>
        <p:nvSpPr>
          <p:cNvPr id="8" name="页脚占位符 7">
            <a:extLst>
              <a:ext uri="{FF2B5EF4-FFF2-40B4-BE49-F238E27FC236}">
                <a16:creationId xmlns:a16="http://schemas.microsoft.com/office/drawing/2014/main" id="{5D7188FB-92D5-4465-8C8D-7B8E286568F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A63F0CC-CADA-4AE9-81BE-8FC108A9C09F}"/>
              </a:ext>
            </a:extLst>
          </p:cNvPr>
          <p:cNvSpPr>
            <a:spLocks noGrp="1"/>
          </p:cNvSpPr>
          <p:nvPr>
            <p:ph type="sldNum" sz="quarter" idx="12"/>
          </p:nvPr>
        </p:nvSpPr>
        <p:spPr/>
        <p:txBody>
          <a:bodyPr/>
          <a:lstStyle/>
          <a:p>
            <a:fld id="{06D4AF1B-0515-430B-B653-D9C3C97A9008}" type="slidenum">
              <a:rPr lang="zh-CN" altLang="en-US" smtClean="0"/>
              <a:t>‹#›</a:t>
            </a:fld>
            <a:endParaRPr lang="zh-CN" altLang="en-US"/>
          </a:p>
        </p:txBody>
      </p:sp>
    </p:spTree>
    <p:extLst>
      <p:ext uri="{BB962C8B-B14F-4D97-AF65-F5344CB8AC3E}">
        <p14:creationId xmlns:p14="http://schemas.microsoft.com/office/powerpoint/2010/main" val="17105420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042D7-DCF5-40F9-B7FC-164FF3C6D45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D316026-8F8D-429C-B007-1511EF5B68E6}"/>
              </a:ext>
            </a:extLst>
          </p:cNvPr>
          <p:cNvSpPr>
            <a:spLocks noGrp="1"/>
          </p:cNvSpPr>
          <p:nvPr>
            <p:ph type="dt" sz="half" idx="10"/>
          </p:nvPr>
        </p:nvSpPr>
        <p:spPr/>
        <p:txBody>
          <a:bodyPr/>
          <a:lstStyle/>
          <a:p>
            <a:fld id="{2C802893-47DF-4B12-A5E3-655F0605A3CE}" type="datetimeFigureOut">
              <a:rPr lang="zh-CN" altLang="en-US" smtClean="0"/>
              <a:t>2025/10/14</a:t>
            </a:fld>
            <a:endParaRPr lang="zh-CN" altLang="en-US"/>
          </a:p>
        </p:txBody>
      </p:sp>
      <p:sp>
        <p:nvSpPr>
          <p:cNvPr id="4" name="页脚占位符 3">
            <a:extLst>
              <a:ext uri="{FF2B5EF4-FFF2-40B4-BE49-F238E27FC236}">
                <a16:creationId xmlns:a16="http://schemas.microsoft.com/office/drawing/2014/main" id="{E3EBE95A-233C-461F-8C2B-8BADEB1A6C8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74871FE-2902-489B-BBD2-31271EF37AD8}"/>
              </a:ext>
            </a:extLst>
          </p:cNvPr>
          <p:cNvSpPr>
            <a:spLocks noGrp="1"/>
          </p:cNvSpPr>
          <p:nvPr>
            <p:ph type="sldNum" sz="quarter" idx="12"/>
          </p:nvPr>
        </p:nvSpPr>
        <p:spPr/>
        <p:txBody>
          <a:bodyPr/>
          <a:lstStyle/>
          <a:p>
            <a:fld id="{06D4AF1B-0515-430B-B653-D9C3C97A9008}" type="slidenum">
              <a:rPr lang="zh-CN" altLang="en-US" smtClean="0"/>
              <a:t>‹#›</a:t>
            </a:fld>
            <a:endParaRPr lang="zh-CN" altLang="en-US"/>
          </a:p>
        </p:txBody>
      </p:sp>
    </p:spTree>
    <p:extLst>
      <p:ext uri="{BB962C8B-B14F-4D97-AF65-F5344CB8AC3E}">
        <p14:creationId xmlns:p14="http://schemas.microsoft.com/office/powerpoint/2010/main" val="28767796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45FA9FC-5F18-426A-A418-C4B8528F0F76}"/>
              </a:ext>
            </a:extLst>
          </p:cNvPr>
          <p:cNvSpPr>
            <a:spLocks noGrp="1"/>
          </p:cNvSpPr>
          <p:nvPr>
            <p:ph type="dt" sz="half" idx="10"/>
          </p:nvPr>
        </p:nvSpPr>
        <p:spPr/>
        <p:txBody>
          <a:bodyPr/>
          <a:lstStyle/>
          <a:p>
            <a:fld id="{2C802893-47DF-4B12-A5E3-655F0605A3CE}" type="datetimeFigureOut">
              <a:rPr lang="zh-CN" altLang="en-US" smtClean="0"/>
              <a:t>2025/10/14</a:t>
            </a:fld>
            <a:endParaRPr lang="zh-CN" altLang="en-US"/>
          </a:p>
        </p:txBody>
      </p:sp>
      <p:sp>
        <p:nvSpPr>
          <p:cNvPr id="3" name="页脚占位符 2">
            <a:extLst>
              <a:ext uri="{FF2B5EF4-FFF2-40B4-BE49-F238E27FC236}">
                <a16:creationId xmlns:a16="http://schemas.microsoft.com/office/drawing/2014/main" id="{F37847C7-888F-4FF4-95B8-80ECD534DB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98967F1-1E2B-40BA-A61F-ABC19EAD3E48}"/>
              </a:ext>
            </a:extLst>
          </p:cNvPr>
          <p:cNvSpPr>
            <a:spLocks noGrp="1"/>
          </p:cNvSpPr>
          <p:nvPr>
            <p:ph type="sldNum" sz="quarter" idx="12"/>
          </p:nvPr>
        </p:nvSpPr>
        <p:spPr/>
        <p:txBody>
          <a:bodyPr/>
          <a:lstStyle/>
          <a:p>
            <a:fld id="{06D4AF1B-0515-430B-B653-D9C3C97A9008}" type="slidenum">
              <a:rPr lang="zh-CN" altLang="en-US" smtClean="0"/>
              <a:t>‹#›</a:t>
            </a:fld>
            <a:endParaRPr lang="zh-CN" altLang="en-US"/>
          </a:p>
        </p:txBody>
      </p:sp>
    </p:spTree>
    <p:extLst>
      <p:ext uri="{BB962C8B-B14F-4D97-AF65-F5344CB8AC3E}">
        <p14:creationId xmlns:p14="http://schemas.microsoft.com/office/powerpoint/2010/main" val="9179501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5F824-EEDA-4797-9E0A-A2F181D6539E}"/>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671A9D6C-FEEB-4D0C-8AD0-962D3A5B8D3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0F51538-D1A3-4E71-A159-72104FE69FB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2CE0373E-FFE3-4386-9E71-E31B33C51006}"/>
              </a:ext>
            </a:extLst>
          </p:cNvPr>
          <p:cNvSpPr>
            <a:spLocks noGrp="1"/>
          </p:cNvSpPr>
          <p:nvPr>
            <p:ph type="dt" sz="half" idx="10"/>
          </p:nvPr>
        </p:nvSpPr>
        <p:spPr/>
        <p:txBody>
          <a:bodyPr/>
          <a:lstStyle/>
          <a:p>
            <a:fld id="{2C802893-47DF-4B12-A5E3-655F0605A3CE}" type="datetimeFigureOut">
              <a:rPr lang="zh-CN" altLang="en-US" smtClean="0"/>
              <a:t>2025/10/14</a:t>
            </a:fld>
            <a:endParaRPr lang="zh-CN" altLang="en-US"/>
          </a:p>
        </p:txBody>
      </p:sp>
      <p:sp>
        <p:nvSpPr>
          <p:cNvPr id="6" name="页脚占位符 5">
            <a:extLst>
              <a:ext uri="{FF2B5EF4-FFF2-40B4-BE49-F238E27FC236}">
                <a16:creationId xmlns:a16="http://schemas.microsoft.com/office/drawing/2014/main" id="{3CBDAED8-9EC3-4EAA-A947-5DB2FCC0BC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498FAF-FFED-46AB-A90A-2E1D39313AE3}"/>
              </a:ext>
            </a:extLst>
          </p:cNvPr>
          <p:cNvSpPr>
            <a:spLocks noGrp="1"/>
          </p:cNvSpPr>
          <p:nvPr>
            <p:ph type="sldNum" sz="quarter" idx="12"/>
          </p:nvPr>
        </p:nvSpPr>
        <p:spPr/>
        <p:txBody>
          <a:bodyPr/>
          <a:lstStyle/>
          <a:p>
            <a:fld id="{06D4AF1B-0515-430B-B653-D9C3C97A9008}" type="slidenum">
              <a:rPr lang="zh-CN" altLang="en-US" smtClean="0"/>
              <a:t>‹#›</a:t>
            </a:fld>
            <a:endParaRPr lang="zh-CN" altLang="en-US"/>
          </a:p>
        </p:txBody>
      </p:sp>
    </p:spTree>
    <p:extLst>
      <p:ext uri="{BB962C8B-B14F-4D97-AF65-F5344CB8AC3E}">
        <p14:creationId xmlns:p14="http://schemas.microsoft.com/office/powerpoint/2010/main" val="27671354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801AB-0FF2-4B25-AF2D-6990BA5804F2}"/>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247E8332-EE1F-466A-AF45-5EEB02C270B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A396D51F-1D01-41DA-9568-87D15C6C047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55147FC0-D6D5-43F8-B27A-5739CB1A4EC0}"/>
              </a:ext>
            </a:extLst>
          </p:cNvPr>
          <p:cNvSpPr>
            <a:spLocks noGrp="1"/>
          </p:cNvSpPr>
          <p:nvPr>
            <p:ph type="dt" sz="half" idx="10"/>
          </p:nvPr>
        </p:nvSpPr>
        <p:spPr/>
        <p:txBody>
          <a:bodyPr/>
          <a:lstStyle/>
          <a:p>
            <a:fld id="{2C802893-47DF-4B12-A5E3-655F0605A3CE}" type="datetimeFigureOut">
              <a:rPr lang="zh-CN" altLang="en-US" smtClean="0"/>
              <a:t>2025/10/14</a:t>
            </a:fld>
            <a:endParaRPr lang="zh-CN" altLang="en-US"/>
          </a:p>
        </p:txBody>
      </p:sp>
      <p:sp>
        <p:nvSpPr>
          <p:cNvPr id="6" name="页脚占位符 5">
            <a:extLst>
              <a:ext uri="{FF2B5EF4-FFF2-40B4-BE49-F238E27FC236}">
                <a16:creationId xmlns:a16="http://schemas.microsoft.com/office/drawing/2014/main" id="{48B6F7E6-552D-4AB1-B6B5-8FEE44C3FEA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C2587AB-823B-4BD6-8973-F1CAE6CB9A88}"/>
              </a:ext>
            </a:extLst>
          </p:cNvPr>
          <p:cNvSpPr>
            <a:spLocks noGrp="1"/>
          </p:cNvSpPr>
          <p:nvPr>
            <p:ph type="sldNum" sz="quarter" idx="12"/>
          </p:nvPr>
        </p:nvSpPr>
        <p:spPr/>
        <p:txBody>
          <a:bodyPr/>
          <a:lstStyle/>
          <a:p>
            <a:fld id="{06D4AF1B-0515-430B-B653-D9C3C97A9008}" type="slidenum">
              <a:rPr lang="zh-CN" altLang="en-US" smtClean="0"/>
              <a:t>‹#›</a:t>
            </a:fld>
            <a:endParaRPr lang="zh-CN" altLang="en-US"/>
          </a:p>
        </p:txBody>
      </p:sp>
    </p:spTree>
    <p:extLst>
      <p:ext uri="{BB962C8B-B14F-4D97-AF65-F5344CB8AC3E}">
        <p14:creationId xmlns:p14="http://schemas.microsoft.com/office/powerpoint/2010/main" val="38406578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12B85DF-A859-4DE0-A066-E36DCA857A4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8E14C05-583B-4606-A4F5-2EA64F79B22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4C5642-55C8-40A9-B1FE-0E8FE36E9FD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C802893-47DF-4B12-A5E3-655F0605A3CE}" type="datetimeFigureOut">
              <a:rPr lang="zh-CN" altLang="en-US" smtClean="0"/>
              <a:t>2025/10/14</a:t>
            </a:fld>
            <a:endParaRPr lang="zh-CN" altLang="en-US"/>
          </a:p>
        </p:txBody>
      </p:sp>
      <p:sp>
        <p:nvSpPr>
          <p:cNvPr id="5" name="页脚占位符 4">
            <a:extLst>
              <a:ext uri="{FF2B5EF4-FFF2-40B4-BE49-F238E27FC236}">
                <a16:creationId xmlns:a16="http://schemas.microsoft.com/office/drawing/2014/main" id="{5C413DA3-D2DB-4F9E-8A9A-B3D97E8D2AA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49BF7B8-96DE-4FF4-84AA-75B03D3E91C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6D4AF1B-0515-430B-B653-D9C3C97A9008}" type="slidenum">
              <a:rPr lang="zh-CN" altLang="en-US" smtClean="0"/>
              <a:t>‹#›</a:t>
            </a:fld>
            <a:endParaRPr lang="zh-CN" altLang="en-US"/>
          </a:p>
        </p:txBody>
      </p:sp>
      <p:grpSp>
        <p:nvGrpSpPr>
          <p:cNvPr id="7" name="组合 6">
            <a:extLst>
              <a:ext uri="{FF2B5EF4-FFF2-40B4-BE49-F238E27FC236}">
                <a16:creationId xmlns:a16="http://schemas.microsoft.com/office/drawing/2014/main" id="{141EEE9C-91CF-4DFC-8A00-D530AA975DEF}"/>
              </a:ext>
            </a:extLst>
          </p:cNvPr>
          <p:cNvGrpSpPr/>
          <p:nvPr userDrawn="1"/>
        </p:nvGrpSpPr>
        <p:grpSpPr>
          <a:xfrm>
            <a:off x="0" y="67177"/>
            <a:ext cx="270000" cy="788453"/>
            <a:chOff x="0" y="67177"/>
            <a:chExt cx="302419" cy="788453"/>
          </a:xfrm>
        </p:grpSpPr>
        <p:sp>
          <p:nvSpPr>
            <p:cNvPr id="8" name="矩形 7">
              <a:extLst>
                <a:ext uri="{FF2B5EF4-FFF2-40B4-BE49-F238E27FC236}">
                  <a16:creationId xmlns:a16="http://schemas.microsoft.com/office/drawing/2014/main" id="{29A9CCA9-3820-499B-85DF-2A4D30CA6E42}"/>
                </a:ext>
              </a:extLst>
            </p:cNvPr>
            <p:cNvSpPr/>
            <p:nvPr/>
          </p:nvSpPr>
          <p:spPr bwMode="auto">
            <a:xfrm>
              <a:off x="0" y="773626"/>
              <a:ext cx="302419" cy="82004"/>
            </a:xfrm>
            <a:prstGeom prst="rect">
              <a:avLst/>
            </a:prstGeom>
            <a:solidFill>
              <a:srgbClr val="B0252A"/>
            </a:solidFill>
            <a:ln w="3175">
              <a:noFill/>
              <a:round/>
              <a:headEnd/>
              <a:tailEnd/>
            </a:ln>
            <a:effectLst/>
          </p:spPr>
          <p:txBody>
            <a:bodyPr wrap="none" rtlCol="0" anchor="ctr"/>
            <a:lstStyle/>
            <a:p>
              <a:pPr algn="ctr"/>
              <a:endParaRPr lang="zh-CN" altLang="en-US" sz="2400"/>
            </a:p>
          </p:txBody>
        </p:sp>
        <p:sp>
          <p:nvSpPr>
            <p:cNvPr id="9" name="矩形 8">
              <a:extLst>
                <a:ext uri="{FF2B5EF4-FFF2-40B4-BE49-F238E27FC236}">
                  <a16:creationId xmlns:a16="http://schemas.microsoft.com/office/drawing/2014/main" id="{209F1540-B24E-4D57-940B-08A65DF743DC}"/>
                </a:ext>
              </a:extLst>
            </p:cNvPr>
            <p:cNvSpPr/>
            <p:nvPr/>
          </p:nvSpPr>
          <p:spPr bwMode="auto">
            <a:xfrm>
              <a:off x="0" y="632337"/>
              <a:ext cx="302419" cy="82004"/>
            </a:xfrm>
            <a:prstGeom prst="rect">
              <a:avLst/>
            </a:prstGeom>
            <a:solidFill>
              <a:srgbClr val="B0252A"/>
            </a:solidFill>
            <a:ln w="3175">
              <a:noFill/>
              <a:round/>
              <a:headEnd/>
              <a:tailEnd/>
            </a:ln>
            <a:effectLst/>
          </p:spPr>
          <p:txBody>
            <a:bodyPr wrap="none" rtlCol="0" anchor="ctr"/>
            <a:lstStyle/>
            <a:p>
              <a:pPr algn="ctr"/>
              <a:endParaRPr lang="zh-CN" altLang="en-US" sz="2400"/>
            </a:p>
          </p:txBody>
        </p:sp>
        <p:sp>
          <p:nvSpPr>
            <p:cNvPr id="10" name="矩形 9">
              <a:extLst>
                <a:ext uri="{FF2B5EF4-FFF2-40B4-BE49-F238E27FC236}">
                  <a16:creationId xmlns:a16="http://schemas.microsoft.com/office/drawing/2014/main" id="{3F1010D7-CBEE-4C61-AE44-B204BFE46611}"/>
                </a:ext>
              </a:extLst>
            </p:cNvPr>
            <p:cNvSpPr/>
            <p:nvPr/>
          </p:nvSpPr>
          <p:spPr bwMode="auto">
            <a:xfrm>
              <a:off x="0" y="491047"/>
              <a:ext cx="302419" cy="82004"/>
            </a:xfrm>
            <a:prstGeom prst="rect">
              <a:avLst/>
            </a:prstGeom>
            <a:solidFill>
              <a:srgbClr val="B0252A"/>
            </a:solidFill>
            <a:ln w="3175">
              <a:noFill/>
              <a:round/>
              <a:headEnd/>
              <a:tailEnd/>
            </a:ln>
            <a:effectLst/>
          </p:spPr>
          <p:txBody>
            <a:bodyPr wrap="none" rtlCol="0" anchor="ctr"/>
            <a:lstStyle/>
            <a:p>
              <a:pPr algn="ctr"/>
              <a:endParaRPr lang="zh-CN" altLang="en-US" sz="2400"/>
            </a:p>
          </p:txBody>
        </p:sp>
        <p:sp>
          <p:nvSpPr>
            <p:cNvPr id="11" name="矩形 10">
              <a:extLst>
                <a:ext uri="{FF2B5EF4-FFF2-40B4-BE49-F238E27FC236}">
                  <a16:creationId xmlns:a16="http://schemas.microsoft.com/office/drawing/2014/main" id="{35FCA69C-DC79-4672-9775-EB23B103A490}"/>
                </a:ext>
              </a:extLst>
            </p:cNvPr>
            <p:cNvSpPr/>
            <p:nvPr/>
          </p:nvSpPr>
          <p:spPr bwMode="auto">
            <a:xfrm>
              <a:off x="0" y="349757"/>
              <a:ext cx="302419" cy="82004"/>
            </a:xfrm>
            <a:prstGeom prst="rect">
              <a:avLst/>
            </a:prstGeom>
            <a:solidFill>
              <a:srgbClr val="B0252A"/>
            </a:solidFill>
            <a:ln w="3175">
              <a:noFill/>
              <a:round/>
              <a:headEnd/>
              <a:tailEnd/>
            </a:ln>
            <a:effectLst/>
          </p:spPr>
          <p:txBody>
            <a:bodyPr wrap="none" rtlCol="0" anchor="ctr"/>
            <a:lstStyle/>
            <a:p>
              <a:pPr algn="ctr"/>
              <a:endParaRPr lang="zh-CN" altLang="en-US" sz="2400"/>
            </a:p>
          </p:txBody>
        </p:sp>
        <p:sp>
          <p:nvSpPr>
            <p:cNvPr id="12" name="矩形 11">
              <a:extLst>
                <a:ext uri="{FF2B5EF4-FFF2-40B4-BE49-F238E27FC236}">
                  <a16:creationId xmlns:a16="http://schemas.microsoft.com/office/drawing/2014/main" id="{20D3F87D-2570-43E5-B658-3517E5011E59}"/>
                </a:ext>
              </a:extLst>
            </p:cNvPr>
            <p:cNvSpPr/>
            <p:nvPr/>
          </p:nvSpPr>
          <p:spPr bwMode="auto">
            <a:xfrm>
              <a:off x="0" y="208467"/>
              <a:ext cx="302419" cy="82004"/>
            </a:xfrm>
            <a:prstGeom prst="rect">
              <a:avLst/>
            </a:prstGeom>
            <a:solidFill>
              <a:srgbClr val="B0252A"/>
            </a:solidFill>
            <a:ln w="3175">
              <a:noFill/>
              <a:round/>
              <a:headEnd/>
              <a:tailEnd/>
            </a:ln>
            <a:effectLst/>
          </p:spPr>
          <p:txBody>
            <a:bodyPr wrap="none" rtlCol="0" anchor="ctr"/>
            <a:lstStyle/>
            <a:p>
              <a:pPr algn="ctr"/>
              <a:endParaRPr lang="zh-CN" altLang="en-US" sz="2400"/>
            </a:p>
          </p:txBody>
        </p:sp>
        <p:sp>
          <p:nvSpPr>
            <p:cNvPr id="13" name="矩形 12">
              <a:extLst>
                <a:ext uri="{FF2B5EF4-FFF2-40B4-BE49-F238E27FC236}">
                  <a16:creationId xmlns:a16="http://schemas.microsoft.com/office/drawing/2014/main" id="{71F00C9D-A675-4A5E-A334-EA4B5917C1AF}"/>
                </a:ext>
              </a:extLst>
            </p:cNvPr>
            <p:cNvSpPr/>
            <p:nvPr/>
          </p:nvSpPr>
          <p:spPr bwMode="auto">
            <a:xfrm>
              <a:off x="0" y="67177"/>
              <a:ext cx="302419" cy="82004"/>
            </a:xfrm>
            <a:prstGeom prst="rect">
              <a:avLst/>
            </a:prstGeom>
            <a:solidFill>
              <a:srgbClr val="B0252A"/>
            </a:solidFill>
            <a:ln w="3175">
              <a:noFill/>
              <a:round/>
              <a:headEnd/>
              <a:tailEnd/>
            </a:ln>
            <a:effectLst/>
          </p:spPr>
          <p:txBody>
            <a:bodyPr wrap="none" rtlCol="0" anchor="ctr"/>
            <a:lstStyle/>
            <a:p>
              <a:pPr algn="ctr"/>
              <a:endParaRPr lang="zh-CN" altLang="en-US" sz="2400"/>
            </a:p>
          </p:txBody>
        </p:sp>
      </p:grpSp>
      <p:sp>
        <p:nvSpPr>
          <p:cNvPr id="14" name="矩形 13">
            <a:extLst>
              <a:ext uri="{FF2B5EF4-FFF2-40B4-BE49-F238E27FC236}">
                <a16:creationId xmlns:a16="http://schemas.microsoft.com/office/drawing/2014/main" id="{5FCF903B-A3A5-47C6-88F9-76991EAC308A}"/>
              </a:ext>
            </a:extLst>
          </p:cNvPr>
          <p:cNvSpPr/>
          <p:nvPr userDrawn="1"/>
        </p:nvSpPr>
        <p:spPr bwMode="auto">
          <a:xfrm>
            <a:off x="4451929" y="0"/>
            <a:ext cx="4692072" cy="855630"/>
          </a:xfrm>
          <a:prstGeom prst="rect">
            <a:avLst/>
          </a:prstGeom>
          <a:solidFill>
            <a:srgbClr val="B0252A"/>
          </a:solidFill>
          <a:ln w="3175">
            <a:noFill/>
            <a:round/>
            <a:headEnd/>
            <a:tailEnd/>
          </a:ln>
          <a:effectLst/>
        </p:spPr>
        <p:txBody>
          <a:bodyPr wrap="none" rtlCol="0" anchor="ctr"/>
          <a:lstStyle/>
          <a:p>
            <a:pPr algn="ctr"/>
            <a:endParaRPr lang="zh-CN" altLang="en-US" sz="2400"/>
          </a:p>
        </p:txBody>
      </p:sp>
      <p:cxnSp>
        <p:nvCxnSpPr>
          <p:cNvPr id="52" name="直接连接符 51">
            <a:extLst>
              <a:ext uri="{FF2B5EF4-FFF2-40B4-BE49-F238E27FC236}">
                <a16:creationId xmlns:a16="http://schemas.microsoft.com/office/drawing/2014/main" id="{A91EC216-A7FE-4217-BA59-58FE94CA1258}"/>
              </a:ext>
            </a:extLst>
          </p:cNvPr>
          <p:cNvCxnSpPr/>
          <p:nvPr userDrawn="1"/>
        </p:nvCxnSpPr>
        <p:spPr>
          <a:xfrm>
            <a:off x="0" y="907256"/>
            <a:ext cx="9144000"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7106" name="Picture 2" descr="F:\2013年开始行政工作\A参考优秀PPT\西电新标志+实验室名称——英文小版2——非密.jp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05760" y="131404"/>
            <a:ext cx="4131964" cy="62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9701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52" r:id="rId13"/>
  </p:sldLayoutIdLst>
  <p:transition>
    <p:fade/>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ytang@xidian.edu.cn"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44.wmf"/><Relationship Id="rId18" Type="http://schemas.openxmlformats.org/officeDocument/2006/relationships/oleObject" Target="../embeddings/oleObject39.bin"/><Relationship Id="rId3" Type="http://schemas.openxmlformats.org/officeDocument/2006/relationships/notesSlide" Target="../notesSlides/notesSlide5.xml"/><Relationship Id="rId21" Type="http://schemas.openxmlformats.org/officeDocument/2006/relationships/image" Target="../media/image48.wmf"/><Relationship Id="rId7" Type="http://schemas.openxmlformats.org/officeDocument/2006/relationships/image" Target="../media/image41.wmf"/><Relationship Id="rId12" Type="http://schemas.openxmlformats.org/officeDocument/2006/relationships/oleObject" Target="../embeddings/oleObject36.bin"/><Relationship Id="rId17" Type="http://schemas.openxmlformats.org/officeDocument/2006/relationships/image" Target="../media/image46.wmf"/><Relationship Id="rId2" Type="http://schemas.openxmlformats.org/officeDocument/2006/relationships/slideLayout" Target="../slideLayouts/slideLayout2.xml"/><Relationship Id="rId16" Type="http://schemas.openxmlformats.org/officeDocument/2006/relationships/oleObject" Target="../embeddings/oleObject38.bin"/><Relationship Id="rId20" Type="http://schemas.openxmlformats.org/officeDocument/2006/relationships/oleObject" Target="../embeddings/oleObject40.bin"/><Relationship Id="rId1" Type="http://schemas.openxmlformats.org/officeDocument/2006/relationships/vmlDrawing" Target="../drawings/vmlDrawing6.vml"/><Relationship Id="rId6" Type="http://schemas.openxmlformats.org/officeDocument/2006/relationships/oleObject" Target="../embeddings/oleObject33.bin"/><Relationship Id="rId11" Type="http://schemas.openxmlformats.org/officeDocument/2006/relationships/image" Target="../media/image43.wmf"/><Relationship Id="rId5" Type="http://schemas.openxmlformats.org/officeDocument/2006/relationships/image" Target="../media/image40.emf"/><Relationship Id="rId15" Type="http://schemas.openxmlformats.org/officeDocument/2006/relationships/image" Target="../media/image45.wmf"/><Relationship Id="rId23" Type="http://schemas.openxmlformats.org/officeDocument/2006/relationships/image" Target="../media/image49.wmf"/><Relationship Id="rId10" Type="http://schemas.openxmlformats.org/officeDocument/2006/relationships/oleObject" Target="../embeddings/oleObject35.bin"/><Relationship Id="rId19" Type="http://schemas.openxmlformats.org/officeDocument/2006/relationships/image" Target="../media/image47.wmf"/><Relationship Id="rId4" Type="http://schemas.openxmlformats.org/officeDocument/2006/relationships/oleObject" Target="../embeddings/oleObject32.bin"/><Relationship Id="rId9" Type="http://schemas.openxmlformats.org/officeDocument/2006/relationships/image" Target="../media/image42.wmf"/><Relationship Id="rId14" Type="http://schemas.openxmlformats.org/officeDocument/2006/relationships/oleObject" Target="../embeddings/oleObject37.bin"/><Relationship Id="rId22" Type="http://schemas.openxmlformats.org/officeDocument/2006/relationships/oleObject" Target="../embeddings/oleObject41.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6.xml"/><Relationship Id="rId7" Type="http://schemas.openxmlformats.org/officeDocument/2006/relationships/image" Target="../media/image5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43.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52.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58.wmf"/><Relationship Id="rId3" Type="http://schemas.openxmlformats.org/officeDocument/2006/relationships/notesSlide" Target="../notesSlides/notesSlide7.xml"/><Relationship Id="rId7" Type="http://schemas.openxmlformats.org/officeDocument/2006/relationships/image" Target="../media/image55.wmf"/><Relationship Id="rId12"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47.bin"/><Relationship Id="rId11" Type="http://schemas.openxmlformats.org/officeDocument/2006/relationships/image" Target="../media/image57.wmf"/><Relationship Id="rId5" Type="http://schemas.openxmlformats.org/officeDocument/2006/relationships/image" Target="../media/image54.wmf"/><Relationship Id="rId15" Type="http://schemas.openxmlformats.org/officeDocument/2006/relationships/image" Target="../media/image59.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56.wmf"/><Relationship Id="rId14" Type="http://schemas.openxmlformats.org/officeDocument/2006/relationships/oleObject" Target="../embeddings/oleObject51.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64.wmf"/><Relationship Id="rId3" Type="http://schemas.openxmlformats.org/officeDocument/2006/relationships/notesSlide" Target="../notesSlides/notesSlide8.xml"/><Relationship Id="rId7" Type="http://schemas.openxmlformats.org/officeDocument/2006/relationships/image" Target="../media/image61.wmf"/><Relationship Id="rId12" Type="http://schemas.openxmlformats.org/officeDocument/2006/relationships/oleObject" Target="../embeddings/oleObject56.bin"/><Relationship Id="rId17" Type="http://schemas.openxmlformats.org/officeDocument/2006/relationships/image" Target="../media/image66.wmf"/><Relationship Id="rId2" Type="http://schemas.openxmlformats.org/officeDocument/2006/relationships/slideLayout" Target="../slideLayouts/slideLayout2.xml"/><Relationship Id="rId16" Type="http://schemas.openxmlformats.org/officeDocument/2006/relationships/oleObject" Target="../embeddings/oleObject58.bin"/><Relationship Id="rId1" Type="http://schemas.openxmlformats.org/officeDocument/2006/relationships/vmlDrawing" Target="../drawings/vmlDrawing9.vml"/><Relationship Id="rId6" Type="http://schemas.openxmlformats.org/officeDocument/2006/relationships/oleObject" Target="../embeddings/oleObject53.bin"/><Relationship Id="rId11" Type="http://schemas.openxmlformats.org/officeDocument/2006/relationships/image" Target="../media/image63.wmf"/><Relationship Id="rId5" Type="http://schemas.openxmlformats.org/officeDocument/2006/relationships/image" Target="../media/image60.wmf"/><Relationship Id="rId15" Type="http://schemas.openxmlformats.org/officeDocument/2006/relationships/image" Target="../media/image65.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62.wmf"/><Relationship Id="rId14" Type="http://schemas.openxmlformats.org/officeDocument/2006/relationships/oleObject" Target="../embeddings/oleObject57.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71.wmf"/><Relationship Id="rId3" Type="http://schemas.openxmlformats.org/officeDocument/2006/relationships/notesSlide" Target="../notesSlides/notesSlide9.xml"/><Relationship Id="rId7" Type="http://schemas.openxmlformats.org/officeDocument/2006/relationships/image" Target="../media/image68.wmf"/><Relationship Id="rId12"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60.bin"/><Relationship Id="rId11" Type="http://schemas.openxmlformats.org/officeDocument/2006/relationships/image" Target="../media/image70.wmf"/><Relationship Id="rId5" Type="http://schemas.openxmlformats.org/officeDocument/2006/relationships/image" Target="../media/image67.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69.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notesSlide" Target="../notesSlides/notesSlide10.xml"/><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65.bin"/><Relationship Id="rId11" Type="http://schemas.openxmlformats.org/officeDocument/2006/relationships/image" Target="../media/image75.wmf"/><Relationship Id="rId5" Type="http://schemas.openxmlformats.org/officeDocument/2006/relationships/image" Target="../media/image72.wmf"/><Relationship Id="rId10" Type="http://schemas.openxmlformats.org/officeDocument/2006/relationships/oleObject" Target="../embeddings/oleObject67.bin"/><Relationship Id="rId4" Type="http://schemas.openxmlformats.org/officeDocument/2006/relationships/oleObject" Target="../embeddings/oleObject64.bin"/><Relationship Id="rId9" Type="http://schemas.openxmlformats.org/officeDocument/2006/relationships/image" Target="../media/image74.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notesSlide" Target="../notesSlides/notesSlide11.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69.bin"/><Relationship Id="rId5" Type="http://schemas.openxmlformats.org/officeDocument/2006/relationships/image" Target="../media/image76.wmf"/><Relationship Id="rId4" Type="http://schemas.openxmlformats.org/officeDocument/2006/relationships/oleObject" Target="../embeddings/oleObject68.bin"/><Relationship Id="rId9" Type="http://schemas.openxmlformats.org/officeDocument/2006/relationships/image" Target="../media/image78.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notesSlide" Target="../notesSlides/notesSlide12.xml"/><Relationship Id="rId7" Type="http://schemas.openxmlformats.org/officeDocument/2006/relationships/image" Target="../media/image80.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72.bin"/><Relationship Id="rId11" Type="http://schemas.openxmlformats.org/officeDocument/2006/relationships/image" Target="../media/image82.wmf"/><Relationship Id="rId5" Type="http://schemas.openxmlformats.org/officeDocument/2006/relationships/image" Target="../media/image79.wmf"/><Relationship Id="rId10" Type="http://schemas.openxmlformats.org/officeDocument/2006/relationships/oleObject" Target="../embeddings/oleObject74.bin"/><Relationship Id="rId4" Type="http://schemas.openxmlformats.org/officeDocument/2006/relationships/oleObject" Target="../embeddings/oleObject71.bin"/><Relationship Id="rId9" Type="http://schemas.openxmlformats.org/officeDocument/2006/relationships/image" Target="../media/image81.wmf"/></Relationships>
</file>

<file path=ppt/slides/_rels/slide18.xml.rels><?xml version="1.0" encoding="UTF-8" standalone="yes"?>
<Relationships xmlns="http://schemas.openxmlformats.org/package/2006/relationships"><Relationship Id="rId13" Type="http://schemas.openxmlformats.org/officeDocument/2006/relationships/image" Target="../media/image87.wmf"/><Relationship Id="rId18" Type="http://schemas.openxmlformats.org/officeDocument/2006/relationships/image" Target="../media/image89.wmf"/><Relationship Id="rId26" Type="http://schemas.openxmlformats.org/officeDocument/2006/relationships/image" Target="../media/image93.wmf"/><Relationship Id="rId39" Type="http://schemas.openxmlformats.org/officeDocument/2006/relationships/oleObject" Target="../embeddings/oleObject93.bin"/><Relationship Id="rId21" Type="http://schemas.openxmlformats.org/officeDocument/2006/relationships/oleObject" Target="../embeddings/oleObject84.bin"/><Relationship Id="rId34" Type="http://schemas.openxmlformats.org/officeDocument/2006/relationships/image" Target="../media/image97.wmf"/><Relationship Id="rId42" Type="http://schemas.openxmlformats.org/officeDocument/2006/relationships/image" Target="../media/image101.wmf"/><Relationship Id="rId47" Type="http://schemas.openxmlformats.org/officeDocument/2006/relationships/image" Target="../media/image103.wmf"/><Relationship Id="rId7" Type="http://schemas.openxmlformats.org/officeDocument/2006/relationships/image" Target="../media/image84.wmf"/><Relationship Id="rId2" Type="http://schemas.openxmlformats.org/officeDocument/2006/relationships/slideLayout" Target="../slideLayouts/slideLayout2.xml"/><Relationship Id="rId16" Type="http://schemas.openxmlformats.org/officeDocument/2006/relationships/image" Target="../media/image88.wmf"/><Relationship Id="rId29" Type="http://schemas.openxmlformats.org/officeDocument/2006/relationships/oleObject" Target="../embeddings/oleObject88.bin"/><Relationship Id="rId1" Type="http://schemas.openxmlformats.org/officeDocument/2006/relationships/vmlDrawing" Target="../drawings/vmlDrawing14.vml"/><Relationship Id="rId6" Type="http://schemas.openxmlformats.org/officeDocument/2006/relationships/oleObject" Target="../embeddings/oleObject76.bin"/><Relationship Id="rId11" Type="http://schemas.openxmlformats.org/officeDocument/2006/relationships/image" Target="../media/image86.wmf"/><Relationship Id="rId24" Type="http://schemas.openxmlformats.org/officeDocument/2006/relationships/image" Target="../media/image92.wmf"/><Relationship Id="rId32" Type="http://schemas.openxmlformats.org/officeDocument/2006/relationships/image" Target="../media/image96.wmf"/><Relationship Id="rId37" Type="http://schemas.openxmlformats.org/officeDocument/2006/relationships/oleObject" Target="../embeddings/oleObject92.bin"/><Relationship Id="rId40" Type="http://schemas.openxmlformats.org/officeDocument/2006/relationships/image" Target="../media/image100.wmf"/><Relationship Id="rId45" Type="http://schemas.openxmlformats.org/officeDocument/2006/relationships/oleObject" Target="../embeddings/oleObject96.bin"/><Relationship Id="rId5" Type="http://schemas.openxmlformats.org/officeDocument/2006/relationships/image" Target="../media/image83.wmf"/><Relationship Id="rId15" Type="http://schemas.openxmlformats.org/officeDocument/2006/relationships/oleObject" Target="../embeddings/oleObject81.bin"/><Relationship Id="rId23" Type="http://schemas.openxmlformats.org/officeDocument/2006/relationships/oleObject" Target="../embeddings/oleObject85.bin"/><Relationship Id="rId28" Type="http://schemas.openxmlformats.org/officeDocument/2006/relationships/image" Target="../media/image94.wmf"/><Relationship Id="rId36" Type="http://schemas.openxmlformats.org/officeDocument/2006/relationships/image" Target="../media/image98.wmf"/><Relationship Id="rId10" Type="http://schemas.openxmlformats.org/officeDocument/2006/relationships/oleObject" Target="../embeddings/oleObject78.bin"/><Relationship Id="rId19" Type="http://schemas.openxmlformats.org/officeDocument/2006/relationships/oleObject" Target="../embeddings/oleObject83.bin"/><Relationship Id="rId31" Type="http://schemas.openxmlformats.org/officeDocument/2006/relationships/oleObject" Target="../embeddings/oleObject89.bin"/><Relationship Id="rId44" Type="http://schemas.openxmlformats.org/officeDocument/2006/relationships/image" Target="../media/image102.wmf"/><Relationship Id="rId4" Type="http://schemas.openxmlformats.org/officeDocument/2006/relationships/oleObject" Target="../embeddings/oleObject75.bin"/><Relationship Id="rId9" Type="http://schemas.openxmlformats.org/officeDocument/2006/relationships/image" Target="../media/image85.wmf"/><Relationship Id="rId14" Type="http://schemas.openxmlformats.org/officeDocument/2006/relationships/oleObject" Target="../embeddings/oleObject80.bin"/><Relationship Id="rId22" Type="http://schemas.openxmlformats.org/officeDocument/2006/relationships/image" Target="../media/image91.wmf"/><Relationship Id="rId27" Type="http://schemas.openxmlformats.org/officeDocument/2006/relationships/oleObject" Target="../embeddings/oleObject87.bin"/><Relationship Id="rId30" Type="http://schemas.openxmlformats.org/officeDocument/2006/relationships/image" Target="../media/image95.wmf"/><Relationship Id="rId35" Type="http://schemas.openxmlformats.org/officeDocument/2006/relationships/oleObject" Target="../embeddings/oleObject91.bin"/><Relationship Id="rId43" Type="http://schemas.openxmlformats.org/officeDocument/2006/relationships/oleObject" Target="../embeddings/oleObject95.bin"/><Relationship Id="rId8" Type="http://schemas.openxmlformats.org/officeDocument/2006/relationships/oleObject" Target="../embeddings/oleObject77.bin"/><Relationship Id="rId3" Type="http://schemas.openxmlformats.org/officeDocument/2006/relationships/notesSlide" Target="../notesSlides/notesSlide13.xml"/><Relationship Id="rId12" Type="http://schemas.openxmlformats.org/officeDocument/2006/relationships/oleObject" Target="../embeddings/oleObject79.bin"/><Relationship Id="rId17" Type="http://schemas.openxmlformats.org/officeDocument/2006/relationships/oleObject" Target="../embeddings/oleObject82.bin"/><Relationship Id="rId25" Type="http://schemas.openxmlformats.org/officeDocument/2006/relationships/oleObject" Target="../embeddings/oleObject86.bin"/><Relationship Id="rId33" Type="http://schemas.openxmlformats.org/officeDocument/2006/relationships/oleObject" Target="../embeddings/oleObject90.bin"/><Relationship Id="rId38" Type="http://schemas.openxmlformats.org/officeDocument/2006/relationships/image" Target="../media/image99.wmf"/><Relationship Id="rId46" Type="http://schemas.openxmlformats.org/officeDocument/2006/relationships/oleObject" Target="../embeddings/oleObject97.bin"/><Relationship Id="rId20" Type="http://schemas.openxmlformats.org/officeDocument/2006/relationships/image" Target="../media/image90.wmf"/><Relationship Id="rId41" Type="http://schemas.openxmlformats.org/officeDocument/2006/relationships/oleObject" Target="../embeddings/oleObject94.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08.wmf"/><Relationship Id="rId18" Type="http://schemas.openxmlformats.org/officeDocument/2006/relationships/oleObject" Target="../embeddings/oleObject105.bin"/><Relationship Id="rId3" Type="http://schemas.openxmlformats.org/officeDocument/2006/relationships/notesSlide" Target="../notesSlides/notesSlide14.xml"/><Relationship Id="rId21" Type="http://schemas.openxmlformats.org/officeDocument/2006/relationships/image" Target="../media/image112.wmf"/><Relationship Id="rId7" Type="http://schemas.openxmlformats.org/officeDocument/2006/relationships/image" Target="../media/image105.wmf"/><Relationship Id="rId12" Type="http://schemas.openxmlformats.org/officeDocument/2006/relationships/oleObject" Target="../embeddings/oleObject102.bin"/><Relationship Id="rId17" Type="http://schemas.openxmlformats.org/officeDocument/2006/relationships/image" Target="../media/image110.wmf"/><Relationship Id="rId25" Type="http://schemas.openxmlformats.org/officeDocument/2006/relationships/image" Target="../media/image114.wmf"/><Relationship Id="rId2" Type="http://schemas.openxmlformats.org/officeDocument/2006/relationships/slideLayout" Target="../slideLayouts/slideLayout2.xml"/><Relationship Id="rId16" Type="http://schemas.openxmlformats.org/officeDocument/2006/relationships/oleObject" Target="../embeddings/oleObject104.bin"/><Relationship Id="rId20" Type="http://schemas.openxmlformats.org/officeDocument/2006/relationships/oleObject" Target="../embeddings/oleObject106.bin"/><Relationship Id="rId1" Type="http://schemas.openxmlformats.org/officeDocument/2006/relationships/vmlDrawing" Target="../drawings/vmlDrawing15.vml"/><Relationship Id="rId6" Type="http://schemas.openxmlformats.org/officeDocument/2006/relationships/oleObject" Target="../embeddings/oleObject99.bin"/><Relationship Id="rId11" Type="http://schemas.openxmlformats.org/officeDocument/2006/relationships/image" Target="../media/image107.wmf"/><Relationship Id="rId24" Type="http://schemas.openxmlformats.org/officeDocument/2006/relationships/oleObject" Target="../embeddings/oleObject108.bin"/><Relationship Id="rId5" Type="http://schemas.openxmlformats.org/officeDocument/2006/relationships/image" Target="../media/image104.wmf"/><Relationship Id="rId15" Type="http://schemas.openxmlformats.org/officeDocument/2006/relationships/image" Target="../media/image109.wmf"/><Relationship Id="rId23" Type="http://schemas.openxmlformats.org/officeDocument/2006/relationships/image" Target="../media/image113.wmf"/><Relationship Id="rId10" Type="http://schemas.openxmlformats.org/officeDocument/2006/relationships/oleObject" Target="../embeddings/oleObject101.bin"/><Relationship Id="rId19" Type="http://schemas.openxmlformats.org/officeDocument/2006/relationships/image" Target="../media/image111.wmf"/><Relationship Id="rId4" Type="http://schemas.openxmlformats.org/officeDocument/2006/relationships/oleObject" Target="../embeddings/oleObject98.bin"/><Relationship Id="rId9" Type="http://schemas.openxmlformats.org/officeDocument/2006/relationships/image" Target="../media/image106.wmf"/><Relationship Id="rId14" Type="http://schemas.openxmlformats.org/officeDocument/2006/relationships/oleObject" Target="../embeddings/oleObject103.bin"/><Relationship Id="rId22" Type="http://schemas.openxmlformats.org/officeDocument/2006/relationships/oleObject" Target="../embeddings/oleObject10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notesSlide" Target="../notesSlides/notesSlide16.xml"/><Relationship Id="rId7" Type="http://schemas.openxmlformats.org/officeDocument/2006/relationships/image" Target="../media/image116.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110.bin"/><Relationship Id="rId11" Type="http://schemas.openxmlformats.org/officeDocument/2006/relationships/image" Target="../media/image118.emf"/><Relationship Id="rId5" Type="http://schemas.openxmlformats.org/officeDocument/2006/relationships/image" Target="../media/image115.wmf"/><Relationship Id="rId10" Type="http://schemas.openxmlformats.org/officeDocument/2006/relationships/oleObject" Target="../embeddings/oleObject112.bin"/><Relationship Id="rId4" Type="http://schemas.openxmlformats.org/officeDocument/2006/relationships/oleObject" Target="../embeddings/oleObject109.bin"/><Relationship Id="rId9" Type="http://schemas.openxmlformats.org/officeDocument/2006/relationships/image" Target="../media/image117.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15.bin"/><Relationship Id="rId3" Type="http://schemas.openxmlformats.org/officeDocument/2006/relationships/notesSlide" Target="../notesSlides/notesSlide17.xml"/><Relationship Id="rId7" Type="http://schemas.openxmlformats.org/officeDocument/2006/relationships/image" Target="../media/image120.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114.bin"/><Relationship Id="rId5" Type="http://schemas.openxmlformats.org/officeDocument/2006/relationships/image" Target="../media/image119.wmf"/><Relationship Id="rId4" Type="http://schemas.openxmlformats.org/officeDocument/2006/relationships/oleObject" Target="../embeddings/oleObject113.bin"/><Relationship Id="rId9" Type="http://schemas.openxmlformats.org/officeDocument/2006/relationships/image" Target="../media/image121.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18.bin"/><Relationship Id="rId13" Type="http://schemas.openxmlformats.org/officeDocument/2006/relationships/image" Target="../media/image126.wmf"/><Relationship Id="rId3" Type="http://schemas.openxmlformats.org/officeDocument/2006/relationships/notesSlide" Target="../notesSlides/notesSlide18.xml"/><Relationship Id="rId7" Type="http://schemas.openxmlformats.org/officeDocument/2006/relationships/image" Target="../media/image123.wmf"/><Relationship Id="rId12"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117.bin"/><Relationship Id="rId11" Type="http://schemas.openxmlformats.org/officeDocument/2006/relationships/image" Target="../media/image125.wmf"/><Relationship Id="rId5" Type="http://schemas.openxmlformats.org/officeDocument/2006/relationships/image" Target="../media/image122.wmf"/><Relationship Id="rId15" Type="http://schemas.openxmlformats.org/officeDocument/2006/relationships/image" Target="../media/image127.wmf"/><Relationship Id="rId10" Type="http://schemas.openxmlformats.org/officeDocument/2006/relationships/oleObject" Target="../embeddings/oleObject119.bin"/><Relationship Id="rId4" Type="http://schemas.openxmlformats.org/officeDocument/2006/relationships/oleObject" Target="../embeddings/oleObject116.bin"/><Relationship Id="rId9" Type="http://schemas.openxmlformats.org/officeDocument/2006/relationships/image" Target="../media/image124.wmf"/><Relationship Id="rId14" Type="http://schemas.openxmlformats.org/officeDocument/2006/relationships/oleObject" Target="../embeddings/oleObject12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29.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123.bin"/><Relationship Id="rId5" Type="http://schemas.openxmlformats.org/officeDocument/2006/relationships/image" Target="../media/image128.wmf"/><Relationship Id="rId4" Type="http://schemas.openxmlformats.org/officeDocument/2006/relationships/oleObject" Target="../embeddings/oleObject122.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notesSlide" Target="../notesSlides/notesSlide20.xml"/><Relationship Id="rId7" Type="http://schemas.openxmlformats.org/officeDocument/2006/relationships/image" Target="../media/image131.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125.bin"/><Relationship Id="rId11" Type="http://schemas.openxmlformats.org/officeDocument/2006/relationships/image" Target="../media/image133.wmf"/><Relationship Id="rId5" Type="http://schemas.openxmlformats.org/officeDocument/2006/relationships/image" Target="../media/image130.wmf"/><Relationship Id="rId10" Type="http://schemas.openxmlformats.org/officeDocument/2006/relationships/oleObject" Target="../embeddings/oleObject127.bin"/><Relationship Id="rId4" Type="http://schemas.openxmlformats.org/officeDocument/2006/relationships/oleObject" Target="../embeddings/oleObject124.bin"/><Relationship Id="rId9" Type="http://schemas.openxmlformats.org/officeDocument/2006/relationships/image" Target="../media/image132.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30.bin"/><Relationship Id="rId13" Type="http://schemas.openxmlformats.org/officeDocument/2006/relationships/image" Target="../media/image138.wmf"/><Relationship Id="rId18" Type="http://schemas.openxmlformats.org/officeDocument/2006/relationships/oleObject" Target="../embeddings/oleObject135.bin"/><Relationship Id="rId3" Type="http://schemas.openxmlformats.org/officeDocument/2006/relationships/notesSlide" Target="../notesSlides/notesSlide21.xml"/><Relationship Id="rId21" Type="http://schemas.openxmlformats.org/officeDocument/2006/relationships/image" Target="../media/image142.wmf"/><Relationship Id="rId7" Type="http://schemas.openxmlformats.org/officeDocument/2006/relationships/image" Target="../media/image135.wmf"/><Relationship Id="rId12" Type="http://schemas.openxmlformats.org/officeDocument/2006/relationships/oleObject" Target="../embeddings/oleObject132.bin"/><Relationship Id="rId17" Type="http://schemas.openxmlformats.org/officeDocument/2006/relationships/image" Target="../media/image140.wmf"/><Relationship Id="rId2" Type="http://schemas.openxmlformats.org/officeDocument/2006/relationships/slideLayout" Target="../slideLayouts/slideLayout2.xml"/><Relationship Id="rId16" Type="http://schemas.openxmlformats.org/officeDocument/2006/relationships/oleObject" Target="../embeddings/oleObject134.bin"/><Relationship Id="rId20" Type="http://schemas.openxmlformats.org/officeDocument/2006/relationships/oleObject" Target="../embeddings/oleObject136.bin"/><Relationship Id="rId1" Type="http://schemas.openxmlformats.org/officeDocument/2006/relationships/vmlDrawing" Target="../drawings/vmlDrawing21.vml"/><Relationship Id="rId6" Type="http://schemas.openxmlformats.org/officeDocument/2006/relationships/oleObject" Target="../embeddings/oleObject129.bin"/><Relationship Id="rId11" Type="http://schemas.openxmlformats.org/officeDocument/2006/relationships/image" Target="../media/image137.wmf"/><Relationship Id="rId5" Type="http://schemas.openxmlformats.org/officeDocument/2006/relationships/image" Target="../media/image134.wmf"/><Relationship Id="rId15" Type="http://schemas.openxmlformats.org/officeDocument/2006/relationships/image" Target="../media/image139.wmf"/><Relationship Id="rId10" Type="http://schemas.openxmlformats.org/officeDocument/2006/relationships/oleObject" Target="../embeddings/oleObject131.bin"/><Relationship Id="rId19" Type="http://schemas.openxmlformats.org/officeDocument/2006/relationships/image" Target="../media/image141.wmf"/><Relationship Id="rId4" Type="http://schemas.openxmlformats.org/officeDocument/2006/relationships/oleObject" Target="../embeddings/oleObject128.bin"/><Relationship Id="rId9" Type="http://schemas.openxmlformats.org/officeDocument/2006/relationships/image" Target="../media/image136.wmf"/><Relationship Id="rId14" Type="http://schemas.openxmlformats.org/officeDocument/2006/relationships/oleObject" Target="../embeddings/oleObject133.bin"/></Relationships>
</file>

<file path=ppt/slides/_rels/slide27.xml.rels><?xml version="1.0" encoding="UTF-8" standalone="yes"?>
<Relationships xmlns="http://schemas.openxmlformats.org/package/2006/relationships"><Relationship Id="rId13" Type="http://schemas.openxmlformats.org/officeDocument/2006/relationships/image" Target="../media/image147.wmf"/><Relationship Id="rId18" Type="http://schemas.openxmlformats.org/officeDocument/2006/relationships/oleObject" Target="../embeddings/oleObject144.bin"/><Relationship Id="rId26" Type="http://schemas.openxmlformats.org/officeDocument/2006/relationships/oleObject" Target="../embeddings/oleObject148.bin"/><Relationship Id="rId3" Type="http://schemas.openxmlformats.org/officeDocument/2006/relationships/notesSlide" Target="../notesSlides/notesSlide22.xml"/><Relationship Id="rId21" Type="http://schemas.openxmlformats.org/officeDocument/2006/relationships/image" Target="../media/image151.wmf"/><Relationship Id="rId34" Type="http://schemas.openxmlformats.org/officeDocument/2006/relationships/oleObject" Target="../embeddings/oleObject152.bin"/><Relationship Id="rId7" Type="http://schemas.openxmlformats.org/officeDocument/2006/relationships/image" Target="../media/image144.wmf"/><Relationship Id="rId12" Type="http://schemas.openxmlformats.org/officeDocument/2006/relationships/oleObject" Target="../embeddings/oleObject141.bin"/><Relationship Id="rId17" Type="http://schemas.openxmlformats.org/officeDocument/2006/relationships/image" Target="../media/image149.wmf"/><Relationship Id="rId25" Type="http://schemas.openxmlformats.org/officeDocument/2006/relationships/image" Target="../media/image153.wmf"/><Relationship Id="rId33" Type="http://schemas.openxmlformats.org/officeDocument/2006/relationships/image" Target="../media/image157.wmf"/><Relationship Id="rId2" Type="http://schemas.openxmlformats.org/officeDocument/2006/relationships/slideLayout" Target="../slideLayouts/slideLayout2.xml"/><Relationship Id="rId16" Type="http://schemas.openxmlformats.org/officeDocument/2006/relationships/oleObject" Target="../embeddings/oleObject143.bin"/><Relationship Id="rId20" Type="http://schemas.openxmlformats.org/officeDocument/2006/relationships/oleObject" Target="../embeddings/oleObject145.bin"/><Relationship Id="rId29" Type="http://schemas.openxmlformats.org/officeDocument/2006/relationships/image" Target="../media/image155.wmf"/><Relationship Id="rId1" Type="http://schemas.openxmlformats.org/officeDocument/2006/relationships/vmlDrawing" Target="../drawings/vmlDrawing22.vml"/><Relationship Id="rId6" Type="http://schemas.openxmlformats.org/officeDocument/2006/relationships/oleObject" Target="../embeddings/oleObject138.bin"/><Relationship Id="rId11" Type="http://schemas.openxmlformats.org/officeDocument/2006/relationships/image" Target="../media/image146.wmf"/><Relationship Id="rId24" Type="http://schemas.openxmlformats.org/officeDocument/2006/relationships/oleObject" Target="../embeddings/oleObject147.bin"/><Relationship Id="rId32" Type="http://schemas.openxmlformats.org/officeDocument/2006/relationships/oleObject" Target="../embeddings/oleObject151.bin"/><Relationship Id="rId5" Type="http://schemas.openxmlformats.org/officeDocument/2006/relationships/image" Target="../media/image143.wmf"/><Relationship Id="rId15" Type="http://schemas.openxmlformats.org/officeDocument/2006/relationships/image" Target="../media/image148.wmf"/><Relationship Id="rId23" Type="http://schemas.openxmlformats.org/officeDocument/2006/relationships/image" Target="../media/image152.wmf"/><Relationship Id="rId28" Type="http://schemas.openxmlformats.org/officeDocument/2006/relationships/oleObject" Target="../embeddings/oleObject149.bin"/><Relationship Id="rId10" Type="http://schemas.openxmlformats.org/officeDocument/2006/relationships/oleObject" Target="../embeddings/oleObject140.bin"/><Relationship Id="rId19" Type="http://schemas.openxmlformats.org/officeDocument/2006/relationships/image" Target="../media/image150.wmf"/><Relationship Id="rId31" Type="http://schemas.openxmlformats.org/officeDocument/2006/relationships/image" Target="../media/image156.wmf"/><Relationship Id="rId4" Type="http://schemas.openxmlformats.org/officeDocument/2006/relationships/oleObject" Target="../embeddings/oleObject137.bin"/><Relationship Id="rId9" Type="http://schemas.openxmlformats.org/officeDocument/2006/relationships/image" Target="../media/image145.wmf"/><Relationship Id="rId14" Type="http://schemas.openxmlformats.org/officeDocument/2006/relationships/oleObject" Target="../embeddings/oleObject142.bin"/><Relationship Id="rId22" Type="http://schemas.openxmlformats.org/officeDocument/2006/relationships/oleObject" Target="../embeddings/oleObject146.bin"/><Relationship Id="rId27" Type="http://schemas.openxmlformats.org/officeDocument/2006/relationships/image" Target="../media/image154.wmf"/><Relationship Id="rId30" Type="http://schemas.openxmlformats.org/officeDocument/2006/relationships/oleObject" Target="../embeddings/oleObject150.bin"/><Relationship Id="rId35" Type="http://schemas.openxmlformats.org/officeDocument/2006/relationships/image" Target="../media/image158.wmf"/><Relationship Id="rId8" Type="http://schemas.openxmlformats.org/officeDocument/2006/relationships/oleObject" Target="../embeddings/oleObject139.bin"/></Relationships>
</file>

<file path=ppt/slides/_rels/slide28.x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oleObject" Target="../embeddings/oleObject158.bin"/><Relationship Id="rId18" Type="http://schemas.openxmlformats.org/officeDocument/2006/relationships/image" Target="../media/image166.wmf"/><Relationship Id="rId26" Type="http://schemas.openxmlformats.org/officeDocument/2006/relationships/image" Target="../media/image170.wmf"/><Relationship Id="rId3" Type="http://schemas.openxmlformats.org/officeDocument/2006/relationships/oleObject" Target="../embeddings/oleObject153.bin"/><Relationship Id="rId21" Type="http://schemas.openxmlformats.org/officeDocument/2006/relationships/oleObject" Target="../embeddings/oleObject162.bin"/><Relationship Id="rId7" Type="http://schemas.openxmlformats.org/officeDocument/2006/relationships/oleObject" Target="../embeddings/oleObject155.bin"/><Relationship Id="rId12" Type="http://schemas.openxmlformats.org/officeDocument/2006/relationships/image" Target="../media/image163.wmf"/><Relationship Id="rId17" Type="http://schemas.openxmlformats.org/officeDocument/2006/relationships/oleObject" Target="../embeddings/oleObject160.bin"/><Relationship Id="rId25" Type="http://schemas.openxmlformats.org/officeDocument/2006/relationships/oleObject" Target="../embeddings/oleObject164.bin"/><Relationship Id="rId2" Type="http://schemas.openxmlformats.org/officeDocument/2006/relationships/slideLayout" Target="../slideLayouts/slideLayout12.xml"/><Relationship Id="rId16" Type="http://schemas.openxmlformats.org/officeDocument/2006/relationships/image" Target="../media/image165.wmf"/><Relationship Id="rId20" Type="http://schemas.openxmlformats.org/officeDocument/2006/relationships/image" Target="../media/image167.wmf"/><Relationship Id="rId1" Type="http://schemas.openxmlformats.org/officeDocument/2006/relationships/vmlDrawing" Target="../drawings/vmlDrawing23.vml"/><Relationship Id="rId6" Type="http://schemas.openxmlformats.org/officeDocument/2006/relationships/image" Target="../media/image160.wmf"/><Relationship Id="rId11" Type="http://schemas.openxmlformats.org/officeDocument/2006/relationships/oleObject" Target="../embeddings/oleObject157.bin"/><Relationship Id="rId24" Type="http://schemas.openxmlformats.org/officeDocument/2006/relationships/image" Target="../media/image169.wmf"/><Relationship Id="rId5" Type="http://schemas.openxmlformats.org/officeDocument/2006/relationships/oleObject" Target="../embeddings/oleObject154.bin"/><Relationship Id="rId15" Type="http://schemas.openxmlformats.org/officeDocument/2006/relationships/oleObject" Target="../embeddings/oleObject159.bin"/><Relationship Id="rId23" Type="http://schemas.openxmlformats.org/officeDocument/2006/relationships/oleObject" Target="../embeddings/oleObject163.bin"/><Relationship Id="rId28" Type="http://schemas.openxmlformats.org/officeDocument/2006/relationships/hyperlink" Target="https://www.bilibili.com/video/BV1k441137wA/?spm_id_from=333.337.search-card.all.click" TargetMode="External"/><Relationship Id="rId10" Type="http://schemas.openxmlformats.org/officeDocument/2006/relationships/image" Target="../media/image162.wmf"/><Relationship Id="rId19" Type="http://schemas.openxmlformats.org/officeDocument/2006/relationships/oleObject" Target="../embeddings/oleObject161.bin"/><Relationship Id="rId4" Type="http://schemas.openxmlformats.org/officeDocument/2006/relationships/image" Target="../media/image159.wmf"/><Relationship Id="rId9" Type="http://schemas.openxmlformats.org/officeDocument/2006/relationships/oleObject" Target="../embeddings/oleObject156.bin"/><Relationship Id="rId14" Type="http://schemas.openxmlformats.org/officeDocument/2006/relationships/image" Target="../media/image164.wmf"/><Relationship Id="rId22" Type="http://schemas.openxmlformats.org/officeDocument/2006/relationships/image" Target="../media/image168.wmf"/><Relationship Id="rId27" Type="http://schemas.openxmlformats.org/officeDocument/2006/relationships/image" Target="../media/image171.png"/></Relationships>
</file>

<file path=ppt/slides/_rels/slide29.xml.rels><?xml version="1.0" encoding="UTF-8" standalone="yes"?>
<Relationships xmlns="http://schemas.openxmlformats.org/package/2006/relationships"><Relationship Id="rId8" Type="http://schemas.openxmlformats.org/officeDocument/2006/relationships/image" Target="../media/image173.wmf"/><Relationship Id="rId13" Type="http://schemas.openxmlformats.org/officeDocument/2006/relationships/oleObject" Target="../embeddings/oleObject169.bin"/><Relationship Id="rId18" Type="http://schemas.openxmlformats.org/officeDocument/2006/relationships/image" Target="../media/image178.wmf"/><Relationship Id="rId26" Type="http://schemas.openxmlformats.org/officeDocument/2006/relationships/image" Target="../media/image182.wmf"/><Relationship Id="rId3" Type="http://schemas.openxmlformats.org/officeDocument/2006/relationships/oleObject" Target="../embeddings/oleObject161.bin"/><Relationship Id="rId21" Type="http://schemas.openxmlformats.org/officeDocument/2006/relationships/oleObject" Target="../embeddings/oleObject173.bin"/><Relationship Id="rId7" Type="http://schemas.openxmlformats.org/officeDocument/2006/relationships/oleObject" Target="../embeddings/oleObject166.bin"/><Relationship Id="rId12" Type="http://schemas.openxmlformats.org/officeDocument/2006/relationships/image" Target="../media/image175.wmf"/><Relationship Id="rId17" Type="http://schemas.openxmlformats.org/officeDocument/2006/relationships/oleObject" Target="../embeddings/oleObject171.bin"/><Relationship Id="rId25" Type="http://schemas.openxmlformats.org/officeDocument/2006/relationships/oleObject" Target="../embeddings/oleObject175.bin"/><Relationship Id="rId2" Type="http://schemas.openxmlformats.org/officeDocument/2006/relationships/slideLayout" Target="../slideLayouts/slideLayout12.xml"/><Relationship Id="rId16" Type="http://schemas.openxmlformats.org/officeDocument/2006/relationships/image" Target="../media/image177.wmf"/><Relationship Id="rId20" Type="http://schemas.openxmlformats.org/officeDocument/2006/relationships/image" Target="../media/image179.wmf"/><Relationship Id="rId1" Type="http://schemas.openxmlformats.org/officeDocument/2006/relationships/vmlDrawing" Target="../drawings/vmlDrawing24.vml"/><Relationship Id="rId6" Type="http://schemas.openxmlformats.org/officeDocument/2006/relationships/image" Target="../media/image172.wmf"/><Relationship Id="rId11" Type="http://schemas.openxmlformats.org/officeDocument/2006/relationships/oleObject" Target="../embeddings/oleObject168.bin"/><Relationship Id="rId24" Type="http://schemas.openxmlformats.org/officeDocument/2006/relationships/image" Target="../media/image181.wmf"/><Relationship Id="rId5" Type="http://schemas.openxmlformats.org/officeDocument/2006/relationships/oleObject" Target="../embeddings/oleObject165.bin"/><Relationship Id="rId15" Type="http://schemas.openxmlformats.org/officeDocument/2006/relationships/oleObject" Target="../embeddings/oleObject170.bin"/><Relationship Id="rId23" Type="http://schemas.openxmlformats.org/officeDocument/2006/relationships/oleObject" Target="../embeddings/oleObject174.bin"/><Relationship Id="rId10" Type="http://schemas.openxmlformats.org/officeDocument/2006/relationships/image" Target="../media/image174.wmf"/><Relationship Id="rId19" Type="http://schemas.openxmlformats.org/officeDocument/2006/relationships/oleObject" Target="../embeddings/oleObject172.bin"/><Relationship Id="rId4" Type="http://schemas.openxmlformats.org/officeDocument/2006/relationships/image" Target="../media/image167.wmf"/><Relationship Id="rId9" Type="http://schemas.openxmlformats.org/officeDocument/2006/relationships/oleObject" Target="../embeddings/oleObject167.bin"/><Relationship Id="rId14" Type="http://schemas.openxmlformats.org/officeDocument/2006/relationships/image" Target="../media/image176.wmf"/><Relationship Id="rId22" Type="http://schemas.openxmlformats.org/officeDocument/2006/relationships/image" Target="../media/image180.wmf"/></Relationships>
</file>

<file path=ppt/slides/_rels/slide3.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2.xml"/><Relationship Id="rId1" Type="http://schemas.openxmlformats.org/officeDocument/2006/relationships/vmlDrawing" Target="../drawings/vmlDrawing25.vml"/><Relationship Id="rId4" Type="http://schemas.openxmlformats.org/officeDocument/2006/relationships/image" Target="../media/image183.emf"/></Relationships>
</file>

<file path=ppt/slides/_rels/slide31.xml.rels><?xml version="1.0" encoding="UTF-8" standalone="yes"?>
<Relationships xmlns="http://schemas.openxmlformats.org/package/2006/relationships"><Relationship Id="rId8" Type="http://schemas.openxmlformats.org/officeDocument/2006/relationships/image" Target="../media/image186.wmf"/><Relationship Id="rId13" Type="http://schemas.openxmlformats.org/officeDocument/2006/relationships/oleObject" Target="../embeddings/oleObject181.bin"/><Relationship Id="rId3" Type="http://schemas.openxmlformats.org/officeDocument/2006/relationships/oleObject" Target="../embeddings/oleObject176.bin"/><Relationship Id="rId7" Type="http://schemas.openxmlformats.org/officeDocument/2006/relationships/oleObject" Target="../embeddings/oleObject178.bin"/><Relationship Id="rId12" Type="http://schemas.openxmlformats.org/officeDocument/2006/relationships/image" Target="../media/image188.wmf"/><Relationship Id="rId17" Type="http://schemas.openxmlformats.org/officeDocument/2006/relationships/image" Target="../media/image191.png"/><Relationship Id="rId2" Type="http://schemas.openxmlformats.org/officeDocument/2006/relationships/slideLayout" Target="../slideLayouts/slideLayout12.xml"/><Relationship Id="rId16" Type="http://schemas.openxmlformats.org/officeDocument/2006/relationships/image" Target="../media/image190.wmf"/><Relationship Id="rId1" Type="http://schemas.openxmlformats.org/officeDocument/2006/relationships/vmlDrawing" Target="../drawings/vmlDrawing26.vml"/><Relationship Id="rId6" Type="http://schemas.openxmlformats.org/officeDocument/2006/relationships/image" Target="../media/image185.wmf"/><Relationship Id="rId11" Type="http://schemas.openxmlformats.org/officeDocument/2006/relationships/oleObject" Target="../embeddings/oleObject180.bin"/><Relationship Id="rId5" Type="http://schemas.openxmlformats.org/officeDocument/2006/relationships/oleObject" Target="../embeddings/oleObject177.bin"/><Relationship Id="rId15" Type="http://schemas.openxmlformats.org/officeDocument/2006/relationships/oleObject" Target="../embeddings/oleObject182.bin"/><Relationship Id="rId10" Type="http://schemas.openxmlformats.org/officeDocument/2006/relationships/image" Target="../media/image187.wmf"/><Relationship Id="rId4" Type="http://schemas.openxmlformats.org/officeDocument/2006/relationships/image" Target="../media/image184.wmf"/><Relationship Id="rId9" Type="http://schemas.openxmlformats.org/officeDocument/2006/relationships/oleObject" Target="../embeddings/oleObject179.bin"/><Relationship Id="rId14" Type="http://schemas.openxmlformats.org/officeDocument/2006/relationships/image" Target="../media/image189.wmf"/></Relationships>
</file>

<file path=ppt/slides/_rels/slide32.xml.rels><?xml version="1.0" encoding="UTF-8" standalone="yes"?>
<Relationships xmlns="http://schemas.openxmlformats.org/package/2006/relationships"><Relationship Id="rId13" Type="http://schemas.openxmlformats.org/officeDocument/2006/relationships/oleObject" Target="../embeddings/oleObject188.bin"/><Relationship Id="rId18" Type="http://schemas.openxmlformats.org/officeDocument/2006/relationships/image" Target="../media/image199.wmf"/><Relationship Id="rId26" Type="http://schemas.openxmlformats.org/officeDocument/2006/relationships/image" Target="../media/image202.wmf"/><Relationship Id="rId21" Type="http://schemas.openxmlformats.org/officeDocument/2006/relationships/image" Target="../media/image200.wmf"/><Relationship Id="rId34" Type="http://schemas.openxmlformats.org/officeDocument/2006/relationships/image" Target="../media/image205.wmf"/><Relationship Id="rId7" Type="http://schemas.openxmlformats.org/officeDocument/2006/relationships/oleObject" Target="../embeddings/oleObject185.bin"/><Relationship Id="rId12" Type="http://schemas.openxmlformats.org/officeDocument/2006/relationships/image" Target="../media/image196.wmf"/><Relationship Id="rId17" Type="http://schemas.openxmlformats.org/officeDocument/2006/relationships/oleObject" Target="../embeddings/oleObject190.bin"/><Relationship Id="rId25" Type="http://schemas.openxmlformats.org/officeDocument/2006/relationships/oleObject" Target="../embeddings/oleObject195.bin"/><Relationship Id="rId33" Type="http://schemas.openxmlformats.org/officeDocument/2006/relationships/oleObject" Target="../embeddings/oleObject200.bin"/><Relationship Id="rId2" Type="http://schemas.openxmlformats.org/officeDocument/2006/relationships/slideLayout" Target="../slideLayouts/slideLayout12.xml"/><Relationship Id="rId16" Type="http://schemas.openxmlformats.org/officeDocument/2006/relationships/image" Target="../media/image198.wmf"/><Relationship Id="rId20" Type="http://schemas.openxmlformats.org/officeDocument/2006/relationships/oleObject" Target="../embeddings/oleObject192.bin"/><Relationship Id="rId29" Type="http://schemas.openxmlformats.org/officeDocument/2006/relationships/oleObject" Target="../embeddings/oleObject197.bin"/><Relationship Id="rId1" Type="http://schemas.openxmlformats.org/officeDocument/2006/relationships/vmlDrawing" Target="../drawings/vmlDrawing27.vml"/><Relationship Id="rId6" Type="http://schemas.openxmlformats.org/officeDocument/2006/relationships/image" Target="../media/image193.wmf"/><Relationship Id="rId11" Type="http://schemas.openxmlformats.org/officeDocument/2006/relationships/oleObject" Target="../embeddings/oleObject187.bin"/><Relationship Id="rId24" Type="http://schemas.openxmlformats.org/officeDocument/2006/relationships/image" Target="../media/image201.wmf"/><Relationship Id="rId32" Type="http://schemas.openxmlformats.org/officeDocument/2006/relationships/oleObject" Target="../embeddings/oleObject199.bin"/><Relationship Id="rId37" Type="http://schemas.openxmlformats.org/officeDocument/2006/relationships/image" Target="../media/image191.png"/><Relationship Id="rId5" Type="http://schemas.openxmlformats.org/officeDocument/2006/relationships/oleObject" Target="../embeddings/oleObject184.bin"/><Relationship Id="rId15" Type="http://schemas.openxmlformats.org/officeDocument/2006/relationships/oleObject" Target="../embeddings/oleObject189.bin"/><Relationship Id="rId23" Type="http://schemas.openxmlformats.org/officeDocument/2006/relationships/oleObject" Target="../embeddings/oleObject194.bin"/><Relationship Id="rId28" Type="http://schemas.openxmlformats.org/officeDocument/2006/relationships/image" Target="../media/image203.wmf"/><Relationship Id="rId36" Type="http://schemas.openxmlformats.org/officeDocument/2006/relationships/image" Target="../media/image206.wmf"/><Relationship Id="rId10" Type="http://schemas.openxmlformats.org/officeDocument/2006/relationships/image" Target="../media/image195.wmf"/><Relationship Id="rId19" Type="http://schemas.openxmlformats.org/officeDocument/2006/relationships/oleObject" Target="../embeddings/oleObject191.bin"/><Relationship Id="rId31" Type="http://schemas.openxmlformats.org/officeDocument/2006/relationships/image" Target="../media/image204.wmf"/><Relationship Id="rId4" Type="http://schemas.openxmlformats.org/officeDocument/2006/relationships/image" Target="../media/image192.wmf"/><Relationship Id="rId9" Type="http://schemas.openxmlformats.org/officeDocument/2006/relationships/oleObject" Target="../embeddings/oleObject186.bin"/><Relationship Id="rId14" Type="http://schemas.openxmlformats.org/officeDocument/2006/relationships/image" Target="../media/image197.wmf"/><Relationship Id="rId22" Type="http://schemas.openxmlformats.org/officeDocument/2006/relationships/oleObject" Target="../embeddings/oleObject193.bin"/><Relationship Id="rId27" Type="http://schemas.openxmlformats.org/officeDocument/2006/relationships/oleObject" Target="../embeddings/oleObject196.bin"/><Relationship Id="rId30" Type="http://schemas.openxmlformats.org/officeDocument/2006/relationships/oleObject" Target="../embeddings/oleObject198.bin"/><Relationship Id="rId35" Type="http://schemas.openxmlformats.org/officeDocument/2006/relationships/oleObject" Target="../embeddings/oleObject201.bin"/><Relationship Id="rId8" Type="http://schemas.openxmlformats.org/officeDocument/2006/relationships/image" Target="../media/image194.wmf"/><Relationship Id="rId3" Type="http://schemas.openxmlformats.org/officeDocument/2006/relationships/oleObject" Target="../embeddings/oleObject183.bin"/></Relationships>
</file>

<file path=ppt/slides/_rels/slide33.xml.rels><?xml version="1.0" encoding="UTF-8" standalone="yes"?>
<Relationships xmlns="http://schemas.openxmlformats.org/package/2006/relationships"><Relationship Id="rId8" Type="http://schemas.openxmlformats.org/officeDocument/2006/relationships/image" Target="../media/image209.wmf"/><Relationship Id="rId13" Type="http://schemas.openxmlformats.org/officeDocument/2006/relationships/oleObject" Target="../embeddings/oleObject207.bin"/><Relationship Id="rId18" Type="http://schemas.openxmlformats.org/officeDocument/2006/relationships/image" Target="../media/image212.wmf"/><Relationship Id="rId3" Type="http://schemas.openxmlformats.org/officeDocument/2006/relationships/oleObject" Target="../embeddings/oleObject202.bin"/><Relationship Id="rId21" Type="http://schemas.openxmlformats.org/officeDocument/2006/relationships/image" Target="../media/image213.emf"/><Relationship Id="rId7" Type="http://schemas.openxmlformats.org/officeDocument/2006/relationships/oleObject" Target="../embeddings/oleObject204.bin"/><Relationship Id="rId12" Type="http://schemas.openxmlformats.org/officeDocument/2006/relationships/image" Target="../media/image210.wmf"/><Relationship Id="rId17" Type="http://schemas.openxmlformats.org/officeDocument/2006/relationships/oleObject" Target="../embeddings/oleObject210.bin"/><Relationship Id="rId2" Type="http://schemas.openxmlformats.org/officeDocument/2006/relationships/slideLayout" Target="../slideLayouts/slideLayout12.xml"/><Relationship Id="rId16" Type="http://schemas.openxmlformats.org/officeDocument/2006/relationships/oleObject" Target="../embeddings/oleObject209.bin"/><Relationship Id="rId20" Type="http://schemas.openxmlformats.org/officeDocument/2006/relationships/oleObject" Target="../embeddings/oleObject211.bin"/><Relationship Id="rId1" Type="http://schemas.openxmlformats.org/officeDocument/2006/relationships/vmlDrawing" Target="../drawings/vmlDrawing28.vml"/><Relationship Id="rId6" Type="http://schemas.openxmlformats.org/officeDocument/2006/relationships/image" Target="../media/image208.wmf"/><Relationship Id="rId11" Type="http://schemas.openxmlformats.org/officeDocument/2006/relationships/oleObject" Target="../embeddings/oleObject206.bin"/><Relationship Id="rId5" Type="http://schemas.openxmlformats.org/officeDocument/2006/relationships/oleObject" Target="../embeddings/oleObject203.bin"/><Relationship Id="rId15" Type="http://schemas.openxmlformats.org/officeDocument/2006/relationships/oleObject" Target="../embeddings/oleObject208.bin"/><Relationship Id="rId10" Type="http://schemas.openxmlformats.org/officeDocument/2006/relationships/image" Target="../media/image203.wmf"/><Relationship Id="rId19" Type="http://schemas.openxmlformats.org/officeDocument/2006/relationships/image" Target="../media/image191.png"/><Relationship Id="rId4" Type="http://schemas.openxmlformats.org/officeDocument/2006/relationships/image" Target="../media/image207.wmf"/><Relationship Id="rId9" Type="http://schemas.openxmlformats.org/officeDocument/2006/relationships/oleObject" Target="../embeddings/oleObject205.bin"/><Relationship Id="rId14" Type="http://schemas.openxmlformats.org/officeDocument/2006/relationships/image" Target="../media/image211.wmf"/></Relationships>
</file>

<file path=ppt/slides/_rels/slide3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Layout" Target="../slideLayouts/slideLayout12.xml"/><Relationship Id="rId1" Type="http://schemas.openxmlformats.org/officeDocument/2006/relationships/vmlDrawing" Target="../drawings/vmlDrawing29.vml"/><Relationship Id="rId5" Type="http://schemas.openxmlformats.org/officeDocument/2006/relationships/image" Target="../media/image215.emf"/><Relationship Id="rId4" Type="http://schemas.openxmlformats.org/officeDocument/2006/relationships/package" Target="../embeddings/Microsoft_Visio_Drawing1.vsdx"/></Relationships>
</file>

<file path=ppt/slides/_rels/slide36.xml.rels><?xml version="1.0" encoding="UTF-8" standalone="yes"?>
<Relationships xmlns="http://schemas.openxmlformats.org/package/2006/relationships"><Relationship Id="rId8" Type="http://schemas.openxmlformats.org/officeDocument/2006/relationships/image" Target="../media/image219.wmf"/><Relationship Id="rId3" Type="http://schemas.openxmlformats.org/officeDocument/2006/relationships/oleObject" Target="../embeddings/oleObject212.bin"/><Relationship Id="rId7" Type="http://schemas.openxmlformats.org/officeDocument/2006/relationships/oleObject" Target="../embeddings/oleObject214.bin"/><Relationship Id="rId12" Type="http://schemas.openxmlformats.org/officeDocument/2006/relationships/image" Target="../media/image221.wmf"/><Relationship Id="rId2" Type="http://schemas.openxmlformats.org/officeDocument/2006/relationships/slideLayout" Target="../slideLayouts/slideLayout12.xml"/><Relationship Id="rId1" Type="http://schemas.openxmlformats.org/officeDocument/2006/relationships/vmlDrawing" Target="../drawings/vmlDrawing30.vml"/><Relationship Id="rId6" Type="http://schemas.openxmlformats.org/officeDocument/2006/relationships/image" Target="../media/image218.wmf"/><Relationship Id="rId11" Type="http://schemas.openxmlformats.org/officeDocument/2006/relationships/oleObject" Target="../embeddings/oleObject216.bin"/><Relationship Id="rId5" Type="http://schemas.openxmlformats.org/officeDocument/2006/relationships/oleObject" Target="../embeddings/oleObject213.bin"/><Relationship Id="rId10" Type="http://schemas.openxmlformats.org/officeDocument/2006/relationships/image" Target="../media/image220.wmf"/><Relationship Id="rId4" Type="http://schemas.openxmlformats.org/officeDocument/2006/relationships/image" Target="../media/image217.wmf"/><Relationship Id="rId9" Type="http://schemas.openxmlformats.org/officeDocument/2006/relationships/oleObject" Target="../embeddings/oleObject215.bin"/></Relationships>
</file>

<file path=ppt/slides/_rels/slide37.xml.rels><?xml version="1.0" encoding="UTF-8" standalone="yes"?>
<Relationships xmlns="http://schemas.openxmlformats.org/package/2006/relationships"><Relationship Id="rId8" Type="http://schemas.openxmlformats.org/officeDocument/2006/relationships/image" Target="../media/image224.wmf"/><Relationship Id="rId3" Type="http://schemas.openxmlformats.org/officeDocument/2006/relationships/oleObject" Target="../embeddings/oleObject217.bin"/><Relationship Id="rId7" Type="http://schemas.openxmlformats.org/officeDocument/2006/relationships/oleObject" Target="../embeddings/oleObject219.bin"/><Relationship Id="rId2" Type="http://schemas.openxmlformats.org/officeDocument/2006/relationships/slideLayout" Target="../slideLayouts/slideLayout12.xml"/><Relationship Id="rId1" Type="http://schemas.openxmlformats.org/officeDocument/2006/relationships/vmlDrawing" Target="../drawings/vmlDrawing31.vml"/><Relationship Id="rId6" Type="http://schemas.openxmlformats.org/officeDocument/2006/relationships/image" Target="../media/image223.wmf"/><Relationship Id="rId5" Type="http://schemas.openxmlformats.org/officeDocument/2006/relationships/oleObject" Target="../embeddings/oleObject218.bin"/><Relationship Id="rId10" Type="http://schemas.openxmlformats.org/officeDocument/2006/relationships/image" Target="../media/image225.wmf"/><Relationship Id="rId4" Type="http://schemas.openxmlformats.org/officeDocument/2006/relationships/image" Target="../media/image222.wmf"/><Relationship Id="rId9" Type="http://schemas.openxmlformats.org/officeDocument/2006/relationships/oleObject" Target="../embeddings/oleObject220.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227.wmf"/><Relationship Id="rId5" Type="http://schemas.openxmlformats.org/officeDocument/2006/relationships/oleObject" Target="../embeddings/oleObject222.bin"/><Relationship Id="rId4" Type="http://schemas.openxmlformats.org/officeDocument/2006/relationships/image" Target="../media/image226.wmf"/></Relationships>
</file>

<file path=ppt/slides/_rels/slide39.xml.rels><?xml version="1.0" encoding="UTF-8" standalone="yes"?>
<Relationships xmlns="http://schemas.openxmlformats.org/package/2006/relationships"><Relationship Id="rId8" Type="http://schemas.openxmlformats.org/officeDocument/2006/relationships/image" Target="../media/image230.wmf"/><Relationship Id="rId3" Type="http://schemas.openxmlformats.org/officeDocument/2006/relationships/oleObject" Target="../embeddings/oleObject223.bin"/><Relationship Id="rId7" Type="http://schemas.openxmlformats.org/officeDocument/2006/relationships/oleObject" Target="../embeddings/oleObject225.bin"/><Relationship Id="rId12" Type="http://schemas.openxmlformats.org/officeDocument/2006/relationships/image" Target="../media/image232.wmf"/><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229.wmf"/><Relationship Id="rId11" Type="http://schemas.openxmlformats.org/officeDocument/2006/relationships/oleObject" Target="../embeddings/oleObject227.bin"/><Relationship Id="rId5" Type="http://schemas.openxmlformats.org/officeDocument/2006/relationships/oleObject" Target="../embeddings/oleObject224.bin"/><Relationship Id="rId10" Type="http://schemas.openxmlformats.org/officeDocument/2006/relationships/image" Target="../media/image231.wmf"/><Relationship Id="rId4" Type="http://schemas.openxmlformats.org/officeDocument/2006/relationships/image" Target="../media/image228.wmf"/><Relationship Id="rId9" Type="http://schemas.openxmlformats.org/officeDocument/2006/relationships/oleObject" Target="../embeddings/oleObject226.bin"/></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oleObject" Target="../embeddings/oleObject3.bin"/><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5.wmf"/><Relationship Id="rId17" Type="http://schemas.openxmlformats.org/officeDocument/2006/relationships/image" Target="../media/image14.webp"/><Relationship Id="rId2" Type="http://schemas.openxmlformats.org/officeDocument/2006/relationships/slideLayout" Target="../slideLayouts/slideLayout12.xml"/><Relationship Id="rId16"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image" Target="../media/image11.png"/><Relationship Id="rId11" Type="http://schemas.openxmlformats.org/officeDocument/2006/relationships/oleObject" Target="../embeddings/oleObject2.bin"/><Relationship Id="rId5" Type="http://schemas.openxmlformats.org/officeDocument/2006/relationships/image" Target="../media/image10.png"/><Relationship Id="rId15" Type="http://schemas.openxmlformats.org/officeDocument/2006/relationships/oleObject" Target="../embeddings/oleObject4.bin"/><Relationship Id="rId10" Type="http://schemas.openxmlformats.org/officeDocument/2006/relationships/image" Target="../media/image4.wmf"/><Relationship Id="rId4" Type="http://schemas.openxmlformats.org/officeDocument/2006/relationships/image" Target="../media/image9.png"/><Relationship Id="rId9" Type="http://schemas.openxmlformats.org/officeDocument/2006/relationships/oleObject" Target="../embeddings/oleObject1.bin"/><Relationship Id="rId14" Type="http://schemas.openxmlformats.org/officeDocument/2006/relationships/image" Target="../media/image6.w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28.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image" Target="../media/image233.wmf"/></Relationships>
</file>

<file path=ppt/slides/_rels/slide41.xml.rels><?xml version="1.0" encoding="UTF-8" standalone="yes"?>
<Relationships xmlns="http://schemas.openxmlformats.org/package/2006/relationships"><Relationship Id="rId8" Type="http://schemas.openxmlformats.org/officeDocument/2006/relationships/image" Target="../media/image236.wmf"/><Relationship Id="rId3" Type="http://schemas.openxmlformats.org/officeDocument/2006/relationships/oleObject" Target="../embeddings/oleObject229.bin"/><Relationship Id="rId7" Type="http://schemas.openxmlformats.org/officeDocument/2006/relationships/oleObject" Target="../embeddings/oleObject231.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235.wmf"/><Relationship Id="rId5" Type="http://schemas.openxmlformats.org/officeDocument/2006/relationships/oleObject" Target="../embeddings/oleObject230.bin"/><Relationship Id="rId10" Type="http://schemas.openxmlformats.org/officeDocument/2006/relationships/image" Target="../media/image237.wmf"/><Relationship Id="rId4" Type="http://schemas.openxmlformats.org/officeDocument/2006/relationships/image" Target="../media/image234.wmf"/><Relationship Id="rId9" Type="http://schemas.openxmlformats.org/officeDocument/2006/relationships/oleObject" Target="../embeddings/oleObject232.bin"/></Relationships>
</file>

<file path=ppt/slides/_rels/slide42.xml.rels><?xml version="1.0" encoding="UTF-8" standalone="yes"?>
<Relationships xmlns="http://schemas.openxmlformats.org/package/2006/relationships"><Relationship Id="rId8" Type="http://schemas.openxmlformats.org/officeDocument/2006/relationships/image" Target="../media/image240.wmf"/><Relationship Id="rId13" Type="http://schemas.openxmlformats.org/officeDocument/2006/relationships/oleObject" Target="../embeddings/oleObject238.bin"/><Relationship Id="rId3" Type="http://schemas.openxmlformats.org/officeDocument/2006/relationships/oleObject" Target="../embeddings/oleObject233.bin"/><Relationship Id="rId7" Type="http://schemas.openxmlformats.org/officeDocument/2006/relationships/oleObject" Target="../embeddings/oleObject235.bin"/><Relationship Id="rId12" Type="http://schemas.openxmlformats.org/officeDocument/2006/relationships/image" Target="../media/image242.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39.wmf"/><Relationship Id="rId11" Type="http://schemas.openxmlformats.org/officeDocument/2006/relationships/oleObject" Target="../embeddings/oleObject237.bin"/><Relationship Id="rId5" Type="http://schemas.openxmlformats.org/officeDocument/2006/relationships/oleObject" Target="../embeddings/oleObject234.bin"/><Relationship Id="rId10" Type="http://schemas.openxmlformats.org/officeDocument/2006/relationships/image" Target="../media/image241.wmf"/><Relationship Id="rId4" Type="http://schemas.openxmlformats.org/officeDocument/2006/relationships/image" Target="../media/image238.wmf"/><Relationship Id="rId9" Type="http://schemas.openxmlformats.org/officeDocument/2006/relationships/oleObject" Target="../embeddings/oleObject236.bin"/><Relationship Id="rId14" Type="http://schemas.openxmlformats.org/officeDocument/2006/relationships/image" Target="../media/image243.wmf"/></Relationships>
</file>

<file path=ppt/slides/_rels/slide43.xml.rels><?xml version="1.0" encoding="UTF-8" standalone="yes"?>
<Relationships xmlns="http://schemas.openxmlformats.org/package/2006/relationships"><Relationship Id="rId8" Type="http://schemas.openxmlformats.org/officeDocument/2006/relationships/image" Target="../media/image246.wmf"/><Relationship Id="rId13" Type="http://schemas.openxmlformats.org/officeDocument/2006/relationships/oleObject" Target="../embeddings/oleObject244.bin"/><Relationship Id="rId18" Type="http://schemas.openxmlformats.org/officeDocument/2006/relationships/image" Target="../media/image251.wmf"/><Relationship Id="rId3" Type="http://schemas.openxmlformats.org/officeDocument/2006/relationships/oleObject" Target="../embeddings/oleObject239.bin"/><Relationship Id="rId7" Type="http://schemas.openxmlformats.org/officeDocument/2006/relationships/oleObject" Target="../embeddings/oleObject241.bin"/><Relationship Id="rId12" Type="http://schemas.openxmlformats.org/officeDocument/2006/relationships/image" Target="../media/image248.wmf"/><Relationship Id="rId17" Type="http://schemas.openxmlformats.org/officeDocument/2006/relationships/oleObject" Target="../embeddings/oleObject246.bin"/><Relationship Id="rId2" Type="http://schemas.openxmlformats.org/officeDocument/2006/relationships/slideLayout" Target="../slideLayouts/slideLayout7.xml"/><Relationship Id="rId16" Type="http://schemas.openxmlformats.org/officeDocument/2006/relationships/image" Target="../media/image250.wmf"/><Relationship Id="rId1" Type="http://schemas.openxmlformats.org/officeDocument/2006/relationships/vmlDrawing" Target="../drawings/vmlDrawing37.vml"/><Relationship Id="rId6" Type="http://schemas.openxmlformats.org/officeDocument/2006/relationships/image" Target="../media/image245.wmf"/><Relationship Id="rId11" Type="http://schemas.openxmlformats.org/officeDocument/2006/relationships/oleObject" Target="../embeddings/oleObject243.bin"/><Relationship Id="rId5" Type="http://schemas.openxmlformats.org/officeDocument/2006/relationships/oleObject" Target="../embeddings/oleObject240.bin"/><Relationship Id="rId15" Type="http://schemas.openxmlformats.org/officeDocument/2006/relationships/oleObject" Target="../embeddings/oleObject245.bin"/><Relationship Id="rId10" Type="http://schemas.openxmlformats.org/officeDocument/2006/relationships/image" Target="../media/image247.wmf"/><Relationship Id="rId4" Type="http://schemas.openxmlformats.org/officeDocument/2006/relationships/image" Target="../media/image244.wmf"/><Relationship Id="rId9" Type="http://schemas.openxmlformats.org/officeDocument/2006/relationships/oleObject" Target="../embeddings/oleObject242.bin"/><Relationship Id="rId14" Type="http://schemas.openxmlformats.org/officeDocument/2006/relationships/image" Target="../media/image249.wmf"/></Relationships>
</file>

<file path=ppt/slides/_rels/slide44.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255.wmf"/><Relationship Id="rId13" Type="http://schemas.openxmlformats.org/officeDocument/2006/relationships/oleObject" Target="../embeddings/oleObject252.bin"/><Relationship Id="rId18" Type="http://schemas.openxmlformats.org/officeDocument/2006/relationships/image" Target="../media/image260.wmf"/><Relationship Id="rId3" Type="http://schemas.openxmlformats.org/officeDocument/2006/relationships/oleObject" Target="../embeddings/oleObject247.bin"/><Relationship Id="rId21" Type="http://schemas.openxmlformats.org/officeDocument/2006/relationships/oleObject" Target="../embeddings/oleObject256.bin"/><Relationship Id="rId7" Type="http://schemas.openxmlformats.org/officeDocument/2006/relationships/oleObject" Target="../embeddings/oleObject249.bin"/><Relationship Id="rId12" Type="http://schemas.openxmlformats.org/officeDocument/2006/relationships/image" Target="../media/image257.wmf"/><Relationship Id="rId17" Type="http://schemas.openxmlformats.org/officeDocument/2006/relationships/oleObject" Target="../embeddings/oleObject254.bin"/><Relationship Id="rId2" Type="http://schemas.openxmlformats.org/officeDocument/2006/relationships/slideLayout" Target="../slideLayouts/slideLayout7.xml"/><Relationship Id="rId16" Type="http://schemas.openxmlformats.org/officeDocument/2006/relationships/image" Target="../media/image259.wmf"/><Relationship Id="rId20" Type="http://schemas.openxmlformats.org/officeDocument/2006/relationships/image" Target="../media/image261.wmf"/><Relationship Id="rId1" Type="http://schemas.openxmlformats.org/officeDocument/2006/relationships/vmlDrawing" Target="../drawings/vmlDrawing38.vml"/><Relationship Id="rId6" Type="http://schemas.openxmlformats.org/officeDocument/2006/relationships/image" Target="../media/image254.emf"/><Relationship Id="rId11" Type="http://schemas.openxmlformats.org/officeDocument/2006/relationships/oleObject" Target="../embeddings/oleObject251.bin"/><Relationship Id="rId5" Type="http://schemas.openxmlformats.org/officeDocument/2006/relationships/oleObject" Target="../embeddings/oleObject248.bin"/><Relationship Id="rId15" Type="http://schemas.openxmlformats.org/officeDocument/2006/relationships/oleObject" Target="../embeddings/oleObject253.bin"/><Relationship Id="rId23" Type="http://schemas.openxmlformats.org/officeDocument/2006/relationships/image" Target="../media/image263.png"/><Relationship Id="rId10" Type="http://schemas.openxmlformats.org/officeDocument/2006/relationships/image" Target="../media/image256.wmf"/><Relationship Id="rId19" Type="http://schemas.openxmlformats.org/officeDocument/2006/relationships/oleObject" Target="../embeddings/oleObject255.bin"/><Relationship Id="rId4" Type="http://schemas.openxmlformats.org/officeDocument/2006/relationships/image" Target="../media/image253.wmf"/><Relationship Id="rId9" Type="http://schemas.openxmlformats.org/officeDocument/2006/relationships/oleObject" Target="../embeddings/oleObject250.bin"/><Relationship Id="rId14" Type="http://schemas.openxmlformats.org/officeDocument/2006/relationships/image" Target="../media/image258.wmf"/><Relationship Id="rId22" Type="http://schemas.openxmlformats.org/officeDocument/2006/relationships/image" Target="../media/image262.wmf"/></Relationships>
</file>

<file path=ppt/slides/_rels/slide46.xml.rels><?xml version="1.0" encoding="UTF-8" standalone="yes"?>
<Relationships xmlns="http://schemas.openxmlformats.org/package/2006/relationships"><Relationship Id="rId8" Type="http://schemas.openxmlformats.org/officeDocument/2006/relationships/image" Target="../media/image266.emf"/><Relationship Id="rId3" Type="http://schemas.openxmlformats.org/officeDocument/2006/relationships/oleObject" Target="../embeddings/oleObject257.bin"/><Relationship Id="rId7" Type="http://schemas.openxmlformats.org/officeDocument/2006/relationships/oleObject" Target="../embeddings/oleObject259.bin"/><Relationship Id="rId12" Type="http://schemas.openxmlformats.org/officeDocument/2006/relationships/image" Target="../media/image268.e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image" Target="../media/image265.emf"/><Relationship Id="rId11" Type="http://schemas.openxmlformats.org/officeDocument/2006/relationships/oleObject" Target="../embeddings/oleObject261.bin"/><Relationship Id="rId5" Type="http://schemas.openxmlformats.org/officeDocument/2006/relationships/oleObject" Target="../embeddings/oleObject258.bin"/><Relationship Id="rId10" Type="http://schemas.openxmlformats.org/officeDocument/2006/relationships/image" Target="../media/image267.emf"/><Relationship Id="rId4" Type="http://schemas.openxmlformats.org/officeDocument/2006/relationships/image" Target="../media/image264.emf"/><Relationship Id="rId9" Type="http://schemas.openxmlformats.org/officeDocument/2006/relationships/oleObject" Target="../embeddings/oleObject260.bin"/></Relationships>
</file>

<file path=ppt/slides/_rels/slide47.xml.rels><?xml version="1.0" encoding="UTF-8" standalone="yes"?>
<Relationships xmlns="http://schemas.openxmlformats.org/package/2006/relationships"><Relationship Id="rId8" Type="http://schemas.openxmlformats.org/officeDocument/2006/relationships/image" Target="../media/image271.wmf"/><Relationship Id="rId13" Type="http://schemas.openxmlformats.org/officeDocument/2006/relationships/oleObject" Target="../embeddings/oleObject267.bin"/><Relationship Id="rId3" Type="http://schemas.openxmlformats.org/officeDocument/2006/relationships/oleObject" Target="../embeddings/oleObject262.bin"/><Relationship Id="rId7" Type="http://schemas.openxmlformats.org/officeDocument/2006/relationships/oleObject" Target="../embeddings/oleObject264.bin"/><Relationship Id="rId12" Type="http://schemas.openxmlformats.org/officeDocument/2006/relationships/image" Target="../media/image273.wmf"/><Relationship Id="rId2" Type="http://schemas.openxmlformats.org/officeDocument/2006/relationships/slideLayout" Target="../slideLayouts/slideLayout7.xml"/><Relationship Id="rId16" Type="http://schemas.openxmlformats.org/officeDocument/2006/relationships/image" Target="../media/image275.wmf"/><Relationship Id="rId1" Type="http://schemas.openxmlformats.org/officeDocument/2006/relationships/vmlDrawing" Target="../drawings/vmlDrawing40.vml"/><Relationship Id="rId6" Type="http://schemas.openxmlformats.org/officeDocument/2006/relationships/image" Target="../media/image270.wmf"/><Relationship Id="rId11" Type="http://schemas.openxmlformats.org/officeDocument/2006/relationships/oleObject" Target="../embeddings/oleObject266.bin"/><Relationship Id="rId5" Type="http://schemas.openxmlformats.org/officeDocument/2006/relationships/oleObject" Target="../embeddings/oleObject263.bin"/><Relationship Id="rId15" Type="http://schemas.openxmlformats.org/officeDocument/2006/relationships/oleObject" Target="../embeddings/oleObject268.bin"/><Relationship Id="rId10" Type="http://schemas.openxmlformats.org/officeDocument/2006/relationships/image" Target="../media/image272.wmf"/><Relationship Id="rId4" Type="http://schemas.openxmlformats.org/officeDocument/2006/relationships/image" Target="../media/image269.wmf"/><Relationship Id="rId9" Type="http://schemas.openxmlformats.org/officeDocument/2006/relationships/oleObject" Target="../embeddings/oleObject265.bin"/><Relationship Id="rId14" Type="http://schemas.openxmlformats.org/officeDocument/2006/relationships/image" Target="../media/image274.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71.bin"/><Relationship Id="rId13" Type="http://schemas.openxmlformats.org/officeDocument/2006/relationships/image" Target="../media/image280.wmf"/><Relationship Id="rId3" Type="http://schemas.openxmlformats.org/officeDocument/2006/relationships/image" Target="../media/image283.png"/><Relationship Id="rId7" Type="http://schemas.openxmlformats.org/officeDocument/2006/relationships/image" Target="../media/image277.wmf"/><Relationship Id="rId12" Type="http://schemas.openxmlformats.org/officeDocument/2006/relationships/oleObject" Target="../embeddings/oleObject273.bin"/><Relationship Id="rId17" Type="http://schemas.openxmlformats.org/officeDocument/2006/relationships/image" Target="../media/image282.wmf"/><Relationship Id="rId2" Type="http://schemas.openxmlformats.org/officeDocument/2006/relationships/slideLayout" Target="../slideLayouts/slideLayout7.xml"/><Relationship Id="rId16" Type="http://schemas.openxmlformats.org/officeDocument/2006/relationships/oleObject" Target="../embeddings/oleObject275.bin"/><Relationship Id="rId1" Type="http://schemas.openxmlformats.org/officeDocument/2006/relationships/vmlDrawing" Target="../drawings/vmlDrawing41.vml"/><Relationship Id="rId6" Type="http://schemas.openxmlformats.org/officeDocument/2006/relationships/oleObject" Target="../embeddings/oleObject270.bin"/><Relationship Id="rId11" Type="http://schemas.openxmlformats.org/officeDocument/2006/relationships/image" Target="../media/image279.wmf"/><Relationship Id="rId5" Type="http://schemas.openxmlformats.org/officeDocument/2006/relationships/image" Target="../media/image276.wmf"/><Relationship Id="rId15" Type="http://schemas.openxmlformats.org/officeDocument/2006/relationships/image" Target="../media/image281.wmf"/><Relationship Id="rId10" Type="http://schemas.openxmlformats.org/officeDocument/2006/relationships/oleObject" Target="../embeddings/oleObject272.bin"/><Relationship Id="rId4" Type="http://schemas.openxmlformats.org/officeDocument/2006/relationships/oleObject" Target="../embeddings/oleObject269.bin"/><Relationship Id="rId9" Type="http://schemas.openxmlformats.org/officeDocument/2006/relationships/image" Target="../media/image278.wmf"/><Relationship Id="rId14" Type="http://schemas.openxmlformats.org/officeDocument/2006/relationships/oleObject" Target="../embeddings/oleObject274.bin"/></Relationships>
</file>

<file path=ppt/slides/_rels/slide49.xml.rels><?xml version="1.0" encoding="UTF-8" standalone="yes"?>
<Relationships xmlns="http://schemas.openxmlformats.org/package/2006/relationships"><Relationship Id="rId8" Type="http://schemas.openxmlformats.org/officeDocument/2006/relationships/image" Target="../media/image286.wmf"/><Relationship Id="rId13" Type="http://schemas.openxmlformats.org/officeDocument/2006/relationships/oleObject" Target="../embeddings/oleObject281.bin"/><Relationship Id="rId18" Type="http://schemas.openxmlformats.org/officeDocument/2006/relationships/image" Target="../media/image291.wmf"/><Relationship Id="rId3" Type="http://schemas.openxmlformats.org/officeDocument/2006/relationships/oleObject" Target="../embeddings/oleObject276.bin"/><Relationship Id="rId21" Type="http://schemas.openxmlformats.org/officeDocument/2006/relationships/oleObject" Target="../embeddings/oleObject285.bin"/><Relationship Id="rId7" Type="http://schemas.openxmlformats.org/officeDocument/2006/relationships/oleObject" Target="../embeddings/oleObject278.bin"/><Relationship Id="rId12" Type="http://schemas.openxmlformats.org/officeDocument/2006/relationships/image" Target="../media/image288.wmf"/><Relationship Id="rId17" Type="http://schemas.openxmlformats.org/officeDocument/2006/relationships/oleObject" Target="../embeddings/oleObject283.bin"/><Relationship Id="rId2" Type="http://schemas.openxmlformats.org/officeDocument/2006/relationships/slideLayout" Target="../slideLayouts/slideLayout7.xml"/><Relationship Id="rId16" Type="http://schemas.openxmlformats.org/officeDocument/2006/relationships/image" Target="../media/image290.wmf"/><Relationship Id="rId20" Type="http://schemas.openxmlformats.org/officeDocument/2006/relationships/image" Target="../media/image292.emf"/><Relationship Id="rId1" Type="http://schemas.openxmlformats.org/officeDocument/2006/relationships/vmlDrawing" Target="../drawings/vmlDrawing42.vml"/><Relationship Id="rId6" Type="http://schemas.openxmlformats.org/officeDocument/2006/relationships/image" Target="../media/image285.emf"/><Relationship Id="rId11" Type="http://schemas.openxmlformats.org/officeDocument/2006/relationships/oleObject" Target="../embeddings/oleObject280.bin"/><Relationship Id="rId24" Type="http://schemas.openxmlformats.org/officeDocument/2006/relationships/image" Target="../media/image294.wmf"/><Relationship Id="rId5" Type="http://schemas.openxmlformats.org/officeDocument/2006/relationships/oleObject" Target="../embeddings/oleObject277.bin"/><Relationship Id="rId15" Type="http://schemas.openxmlformats.org/officeDocument/2006/relationships/oleObject" Target="../embeddings/oleObject282.bin"/><Relationship Id="rId23" Type="http://schemas.openxmlformats.org/officeDocument/2006/relationships/oleObject" Target="../embeddings/oleObject286.bin"/><Relationship Id="rId10" Type="http://schemas.openxmlformats.org/officeDocument/2006/relationships/image" Target="../media/image287.wmf"/><Relationship Id="rId19" Type="http://schemas.openxmlformats.org/officeDocument/2006/relationships/oleObject" Target="../embeddings/oleObject284.bin"/><Relationship Id="rId4" Type="http://schemas.openxmlformats.org/officeDocument/2006/relationships/image" Target="../media/image284.emf"/><Relationship Id="rId9" Type="http://schemas.openxmlformats.org/officeDocument/2006/relationships/oleObject" Target="../embeddings/oleObject279.bin"/><Relationship Id="rId14" Type="http://schemas.openxmlformats.org/officeDocument/2006/relationships/image" Target="../media/image289.wmf"/><Relationship Id="rId22" Type="http://schemas.openxmlformats.org/officeDocument/2006/relationships/image" Target="../media/image293.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9.wmf"/><Relationship Id="rId3" Type="http://schemas.openxmlformats.org/officeDocument/2006/relationships/notesSlide" Target="../notesSlides/notesSlide1.xml"/><Relationship Id="rId7" Type="http://schemas.openxmlformats.org/officeDocument/2006/relationships/image" Target="../media/image16.wmf"/><Relationship Id="rId12" Type="http://schemas.openxmlformats.org/officeDocument/2006/relationships/oleObject" Target="../embeddings/oleObject9.bin"/><Relationship Id="rId17" Type="http://schemas.openxmlformats.org/officeDocument/2006/relationships/image" Target="../media/image21.wmf"/><Relationship Id="rId2" Type="http://schemas.openxmlformats.org/officeDocument/2006/relationships/slideLayout" Target="../slideLayouts/slideLayout2.xml"/><Relationship Id="rId16" Type="http://schemas.openxmlformats.org/officeDocument/2006/relationships/oleObject" Target="../embeddings/oleObject11.bin"/><Relationship Id="rId20" Type="http://schemas.openxmlformats.org/officeDocument/2006/relationships/image" Target="../media/image23.png"/><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18.wmf"/><Relationship Id="rId5" Type="http://schemas.openxmlformats.org/officeDocument/2006/relationships/image" Target="../media/image15.wmf"/><Relationship Id="rId15" Type="http://schemas.openxmlformats.org/officeDocument/2006/relationships/image" Target="../media/image20.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7.wmf"/><Relationship Id="rId14" Type="http://schemas.openxmlformats.org/officeDocument/2006/relationships/oleObject" Target="../embeddings/oleObject10.bin"/></Relationships>
</file>

<file path=ppt/slides/_rels/slide50.xml.rels><?xml version="1.0" encoding="UTF-8" standalone="yes"?>
<Relationships xmlns="http://schemas.openxmlformats.org/package/2006/relationships"><Relationship Id="rId8" Type="http://schemas.openxmlformats.org/officeDocument/2006/relationships/image" Target="../media/image297.wmf"/><Relationship Id="rId3" Type="http://schemas.openxmlformats.org/officeDocument/2006/relationships/oleObject" Target="../embeddings/oleObject287.bin"/><Relationship Id="rId7" Type="http://schemas.openxmlformats.org/officeDocument/2006/relationships/oleObject" Target="../embeddings/oleObject289.bin"/><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296.wmf"/><Relationship Id="rId5" Type="http://schemas.openxmlformats.org/officeDocument/2006/relationships/oleObject" Target="../embeddings/oleObject288.bin"/><Relationship Id="rId10" Type="http://schemas.openxmlformats.org/officeDocument/2006/relationships/image" Target="../media/image298.emf"/><Relationship Id="rId4" Type="http://schemas.openxmlformats.org/officeDocument/2006/relationships/image" Target="../media/image295.wmf"/><Relationship Id="rId9" Type="http://schemas.openxmlformats.org/officeDocument/2006/relationships/oleObject" Target="../embeddings/oleObject290.bin"/></Relationships>
</file>

<file path=ppt/slides/_rels/slide51.xml.rels><?xml version="1.0" encoding="UTF-8" standalone="yes"?>
<Relationships xmlns="http://schemas.openxmlformats.org/package/2006/relationships"><Relationship Id="rId8" Type="http://schemas.openxmlformats.org/officeDocument/2006/relationships/image" Target="../media/image301.wmf"/><Relationship Id="rId13" Type="http://schemas.openxmlformats.org/officeDocument/2006/relationships/oleObject" Target="../embeddings/oleObject296.bin"/><Relationship Id="rId3" Type="http://schemas.openxmlformats.org/officeDocument/2006/relationships/oleObject" Target="../embeddings/oleObject291.bin"/><Relationship Id="rId7" Type="http://schemas.openxmlformats.org/officeDocument/2006/relationships/oleObject" Target="../embeddings/oleObject293.bin"/><Relationship Id="rId12" Type="http://schemas.openxmlformats.org/officeDocument/2006/relationships/image" Target="../media/image303.wmf"/><Relationship Id="rId2" Type="http://schemas.openxmlformats.org/officeDocument/2006/relationships/slideLayout" Target="../slideLayouts/slideLayout7.xml"/><Relationship Id="rId16" Type="http://schemas.openxmlformats.org/officeDocument/2006/relationships/image" Target="../media/image305.wmf"/><Relationship Id="rId1" Type="http://schemas.openxmlformats.org/officeDocument/2006/relationships/vmlDrawing" Target="../drawings/vmlDrawing44.vml"/><Relationship Id="rId6" Type="http://schemas.openxmlformats.org/officeDocument/2006/relationships/image" Target="../media/image300.wmf"/><Relationship Id="rId11" Type="http://schemas.openxmlformats.org/officeDocument/2006/relationships/oleObject" Target="../embeddings/oleObject295.bin"/><Relationship Id="rId5" Type="http://schemas.openxmlformats.org/officeDocument/2006/relationships/oleObject" Target="../embeddings/oleObject292.bin"/><Relationship Id="rId15" Type="http://schemas.openxmlformats.org/officeDocument/2006/relationships/oleObject" Target="../embeddings/oleObject297.bin"/><Relationship Id="rId10" Type="http://schemas.openxmlformats.org/officeDocument/2006/relationships/image" Target="../media/image302.wmf"/><Relationship Id="rId4" Type="http://schemas.openxmlformats.org/officeDocument/2006/relationships/image" Target="../media/image299.wmf"/><Relationship Id="rId9" Type="http://schemas.openxmlformats.org/officeDocument/2006/relationships/oleObject" Target="../embeddings/oleObject294.bin"/><Relationship Id="rId14" Type="http://schemas.openxmlformats.org/officeDocument/2006/relationships/image" Target="../media/image304.wmf"/></Relationships>
</file>

<file path=ppt/slides/_rels/slide52.xml.rels><?xml version="1.0" encoding="UTF-8" standalone="yes"?>
<Relationships xmlns="http://schemas.openxmlformats.org/package/2006/relationships"><Relationship Id="rId8" Type="http://schemas.openxmlformats.org/officeDocument/2006/relationships/image" Target="../media/image308.wmf"/><Relationship Id="rId13" Type="http://schemas.openxmlformats.org/officeDocument/2006/relationships/oleObject" Target="../embeddings/oleObject303.bin"/><Relationship Id="rId3" Type="http://schemas.openxmlformats.org/officeDocument/2006/relationships/oleObject" Target="../embeddings/oleObject298.bin"/><Relationship Id="rId7" Type="http://schemas.openxmlformats.org/officeDocument/2006/relationships/oleObject" Target="../embeddings/oleObject300.bin"/><Relationship Id="rId12" Type="http://schemas.openxmlformats.org/officeDocument/2006/relationships/image" Target="../media/image310.wmf"/><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307.wmf"/><Relationship Id="rId11" Type="http://schemas.openxmlformats.org/officeDocument/2006/relationships/oleObject" Target="../embeddings/oleObject302.bin"/><Relationship Id="rId5" Type="http://schemas.openxmlformats.org/officeDocument/2006/relationships/oleObject" Target="../embeddings/oleObject299.bin"/><Relationship Id="rId10" Type="http://schemas.openxmlformats.org/officeDocument/2006/relationships/image" Target="../media/image309.wmf"/><Relationship Id="rId4" Type="http://schemas.openxmlformats.org/officeDocument/2006/relationships/image" Target="../media/image306.wmf"/><Relationship Id="rId9" Type="http://schemas.openxmlformats.org/officeDocument/2006/relationships/oleObject" Target="../embeddings/oleObject301.bin"/><Relationship Id="rId14" Type="http://schemas.openxmlformats.org/officeDocument/2006/relationships/image" Target="../media/image311.emf"/></Relationships>
</file>

<file path=ppt/slides/_rels/slide53.xml.rels><?xml version="1.0" encoding="UTF-8" standalone="yes"?>
<Relationships xmlns="http://schemas.openxmlformats.org/package/2006/relationships"><Relationship Id="rId8" Type="http://schemas.openxmlformats.org/officeDocument/2006/relationships/image" Target="../media/image314.wmf"/><Relationship Id="rId3" Type="http://schemas.openxmlformats.org/officeDocument/2006/relationships/oleObject" Target="../embeddings/oleObject304.bin"/><Relationship Id="rId7" Type="http://schemas.openxmlformats.org/officeDocument/2006/relationships/oleObject" Target="../embeddings/oleObject306.bin"/><Relationship Id="rId12" Type="http://schemas.openxmlformats.org/officeDocument/2006/relationships/image" Target="../media/image316.w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313.wmf"/><Relationship Id="rId11" Type="http://schemas.openxmlformats.org/officeDocument/2006/relationships/oleObject" Target="../embeddings/oleObject308.bin"/><Relationship Id="rId5" Type="http://schemas.openxmlformats.org/officeDocument/2006/relationships/oleObject" Target="../embeddings/oleObject305.bin"/><Relationship Id="rId10" Type="http://schemas.openxmlformats.org/officeDocument/2006/relationships/image" Target="../media/image315.wmf"/><Relationship Id="rId4" Type="http://schemas.openxmlformats.org/officeDocument/2006/relationships/image" Target="../media/image312.wmf"/><Relationship Id="rId9" Type="http://schemas.openxmlformats.org/officeDocument/2006/relationships/oleObject" Target="../embeddings/oleObject307.bin"/></Relationships>
</file>

<file path=ppt/slides/_rels/slide54.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320.wmf"/><Relationship Id="rId13" Type="http://schemas.openxmlformats.org/officeDocument/2006/relationships/oleObject" Target="../embeddings/oleObject314.bin"/><Relationship Id="rId3" Type="http://schemas.openxmlformats.org/officeDocument/2006/relationships/oleObject" Target="../embeddings/oleObject309.bin"/><Relationship Id="rId7" Type="http://schemas.openxmlformats.org/officeDocument/2006/relationships/oleObject" Target="../embeddings/oleObject311.bin"/><Relationship Id="rId12" Type="http://schemas.openxmlformats.org/officeDocument/2006/relationships/image" Target="../media/image322.wmf"/><Relationship Id="rId2" Type="http://schemas.openxmlformats.org/officeDocument/2006/relationships/slideLayout" Target="../slideLayouts/slideLayout7.xml"/><Relationship Id="rId16" Type="http://schemas.openxmlformats.org/officeDocument/2006/relationships/image" Target="../media/image324.wmf"/><Relationship Id="rId1" Type="http://schemas.openxmlformats.org/officeDocument/2006/relationships/vmlDrawing" Target="../drawings/vmlDrawing47.vml"/><Relationship Id="rId6" Type="http://schemas.openxmlformats.org/officeDocument/2006/relationships/image" Target="../media/image319.wmf"/><Relationship Id="rId11" Type="http://schemas.openxmlformats.org/officeDocument/2006/relationships/oleObject" Target="../embeddings/oleObject313.bin"/><Relationship Id="rId5" Type="http://schemas.openxmlformats.org/officeDocument/2006/relationships/oleObject" Target="../embeddings/oleObject310.bin"/><Relationship Id="rId15" Type="http://schemas.openxmlformats.org/officeDocument/2006/relationships/oleObject" Target="../embeddings/oleObject315.bin"/><Relationship Id="rId10" Type="http://schemas.openxmlformats.org/officeDocument/2006/relationships/image" Target="../media/image321.wmf"/><Relationship Id="rId4" Type="http://schemas.openxmlformats.org/officeDocument/2006/relationships/image" Target="../media/image318.wmf"/><Relationship Id="rId9" Type="http://schemas.openxmlformats.org/officeDocument/2006/relationships/oleObject" Target="../embeddings/oleObject312.bin"/><Relationship Id="rId14" Type="http://schemas.openxmlformats.org/officeDocument/2006/relationships/image" Target="../media/image323.wmf"/></Relationships>
</file>

<file path=ppt/slides/_rels/slide57.xml.rels><?xml version="1.0" encoding="UTF-8" standalone="yes"?>
<Relationships xmlns="http://schemas.openxmlformats.org/package/2006/relationships"><Relationship Id="rId8" Type="http://schemas.openxmlformats.org/officeDocument/2006/relationships/image" Target="../media/image327.wmf"/><Relationship Id="rId13" Type="http://schemas.openxmlformats.org/officeDocument/2006/relationships/oleObject" Target="../embeddings/oleObject321.bin"/><Relationship Id="rId3" Type="http://schemas.openxmlformats.org/officeDocument/2006/relationships/oleObject" Target="../embeddings/oleObject316.bin"/><Relationship Id="rId7" Type="http://schemas.openxmlformats.org/officeDocument/2006/relationships/oleObject" Target="../embeddings/oleObject318.bin"/><Relationship Id="rId12" Type="http://schemas.openxmlformats.org/officeDocument/2006/relationships/image" Target="../media/image329.wmf"/><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326.wmf"/><Relationship Id="rId11" Type="http://schemas.openxmlformats.org/officeDocument/2006/relationships/oleObject" Target="../embeddings/oleObject320.bin"/><Relationship Id="rId5" Type="http://schemas.openxmlformats.org/officeDocument/2006/relationships/oleObject" Target="../embeddings/oleObject317.bin"/><Relationship Id="rId10" Type="http://schemas.openxmlformats.org/officeDocument/2006/relationships/image" Target="../media/image328.wmf"/><Relationship Id="rId4" Type="http://schemas.openxmlformats.org/officeDocument/2006/relationships/image" Target="../media/image325.wmf"/><Relationship Id="rId9" Type="http://schemas.openxmlformats.org/officeDocument/2006/relationships/oleObject" Target="../embeddings/oleObject319.bin"/><Relationship Id="rId14" Type="http://schemas.openxmlformats.org/officeDocument/2006/relationships/image" Target="../media/image330.wmf"/></Relationships>
</file>

<file path=ppt/slides/_rels/slide58.xml.rels><?xml version="1.0" encoding="UTF-8" standalone="yes"?>
<Relationships xmlns="http://schemas.openxmlformats.org/package/2006/relationships"><Relationship Id="rId8" Type="http://schemas.openxmlformats.org/officeDocument/2006/relationships/image" Target="../media/image333.emf"/><Relationship Id="rId3" Type="http://schemas.openxmlformats.org/officeDocument/2006/relationships/oleObject" Target="../embeddings/oleObject322.bin"/><Relationship Id="rId7" Type="http://schemas.openxmlformats.org/officeDocument/2006/relationships/oleObject" Target="../embeddings/oleObject324.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332.emf"/><Relationship Id="rId5" Type="http://schemas.openxmlformats.org/officeDocument/2006/relationships/oleObject" Target="../embeddings/oleObject323.bin"/><Relationship Id="rId4" Type="http://schemas.openxmlformats.org/officeDocument/2006/relationships/image" Target="../media/image331.wmf"/></Relationships>
</file>

<file path=ppt/slides/_rels/slide59.xml.rels><?xml version="1.0" encoding="UTF-8" standalone="yes"?>
<Relationships xmlns="http://schemas.openxmlformats.org/package/2006/relationships"><Relationship Id="rId8" Type="http://schemas.openxmlformats.org/officeDocument/2006/relationships/image" Target="../media/image336.wmf"/><Relationship Id="rId13" Type="http://schemas.openxmlformats.org/officeDocument/2006/relationships/oleObject" Target="../embeddings/oleObject330.bin"/><Relationship Id="rId3" Type="http://schemas.openxmlformats.org/officeDocument/2006/relationships/oleObject" Target="../embeddings/oleObject325.bin"/><Relationship Id="rId7" Type="http://schemas.openxmlformats.org/officeDocument/2006/relationships/oleObject" Target="../embeddings/oleObject327.bin"/><Relationship Id="rId12" Type="http://schemas.openxmlformats.org/officeDocument/2006/relationships/image" Target="../media/image338.wmf"/><Relationship Id="rId2" Type="http://schemas.openxmlformats.org/officeDocument/2006/relationships/slideLayout" Target="../slideLayouts/slideLayout7.xml"/><Relationship Id="rId16" Type="http://schemas.openxmlformats.org/officeDocument/2006/relationships/image" Target="../media/image340.wmf"/><Relationship Id="rId1" Type="http://schemas.openxmlformats.org/officeDocument/2006/relationships/vmlDrawing" Target="../drawings/vmlDrawing50.vml"/><Relationship Id="rId6" Type="http://schemas.openxmlformats.org/officeDocument/2006/relationships/image" Target="../media/image335.wmf"/><Relationship Id="rId11" Type="http://schemas.openxmlformats.org/officeDocument/2006/relationships/oleObject" Target="../embeddings/oleObject329.bin"/><Relationship Id="rId5" Type="http://schemas.openxmlformats.org/officeDocument/2006/relationships/oleObject" Target="../embeddings/oleObject326.bin"/><Relationship Id="rId15" Type="http://schemas.openxmlformats.org/officeDocument/2006/relationships/oleObject" Target="../embeddings/oleObject331.bin"/><Relationship Id="rId10" Type="http://schemas.openxmlformats.org/officeDocument/2006/relationships/image" Target="../media/image337.wmf"/><Relationship Id="rId4" Type="http://schemas.openxmlformats.org/officeDocument/2006/relationships/image" Target="../media/image334.wmf"/><Relationship Id="rId9" Type="http://schemas.openxmlformats.org/officeDocument/2006/relationships/oleObject" Target="../embeddings/oleObject328.bin"/><Relationship Id="rId14" Type="http://schemas.openxmlformats.org/officeDocument/2006/relationships/image" Target="../media/image339.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26.wmf"/><Relationship Id="rId3" Type="http://schemas.openxmlformats.org/officeDocument/2006/relationships/notesSlide" Target="../notesSlides/notesSlide2.xml"/><Relationship Id="rId7" Type="http://schemas.openxmlformats.org/officeDocument/2006/relationships/image" Target="../media/image23.wmf"/><Relationship Id="rId12" Type="http://schemas.openxmlformats.org/officeDocument/2006/relationships/oleObject" Target="../embeddings/oleObject16.bin"/><Relationship Id="rId17" Type="http://schemas.openxmlformats.org/officeDocument/2006/relationships/image" Target="../media/image28.wmf"/><Relationship Id="rId2" Type="http://schemas.openxmlformats.org/officeDocument/2006/relationships/slideLayout" Target="../slideLayouts/slideLayout2.xml"/><Relationship Id="rId16" Type="http://schemas.openxmlformats.org/officeDocument/2006/relationships/oleObject" Target="../embeddings/oleObject18.bin"/><Relationship Id="rId1" Type="http://schemas.openxmlformats.org/officeDocument/2006/relationships/vmlDrawing" Target="../drawings/vmlDrawing3.vml"/><Relationship Id="rId6" Type="http://schemas.openxmlformats.org/officeDocument/2006/relationships/oleObject" Target="../embeddings/oleObject13.bin"/><Relationship Id="rId11" Type="http://schemas.openxmlformats.org/officeDocument/2006/relationships/image" Target="../media/image25.wmf"/><Relationship Id="rId5" Type="http://schemas.openxmlformats.org/officeDocument/2006/relationships/image" Target="../media/image22.wmf"/><Relationship Id="rId15" Type="http://schemas.openxmlformats.org/officeDocument/2006/relationships/image" Target="../media/image27.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4.wmf"/><Relationship Id="rId14" Type="http://schemas.openxmlformats.org/officeDocument/2006/relationships/oleObject" Target="../embeddings/oleObject17.bin"/></Relationships>
</file>

<file path=ppt/slides/_rels/slide60.xml.rels><?xml version="1.0" encoding="UTF-8" standalone="yes"?>
<Relationships xmlns="http://schemas.openxmlformats.org/package/2006/relationships"><Relationship Id="rId8" Type="http://schemas.openxmlformats.org/officeDocument/2006/relationships/image" Target="../media/image343.wmf"/><Relationship Id="rId13" Type="http://schemas.openxmlformats.org/officeDocument/2006/relationships/oleObject" Target="../embeddings/oleObject337.bin"/><Relationship Id="rId18" Type="http://schemas.openxmlformats.org/officeDocument/2006/relationships/image" Target="../media/image348.wmf"/><Relationship Id="rId3" Type="http://schemas.openxmlformats.org/officeDocument/2006/relationships/oleObject" Target="../embeddings/oleObject332.bin"/><Relationship Id="rId21" Type="http://schemas.openxmlformats.org/officeDocument/2006/relationships/oleObject" Target="../embeddings/oleObject341.bin"/><Relationship Id="rId7" Type="http://schemas.openxmlformats.org/officeDocument/2006/relationships/oleObject" Target="../embeddings/oleObject334.bin"/><Relationship Id="rId12" Type="http://schemas.openxmlformats.org/officeDocument/2006/relationships/image" Target="../media/image345.wmf"/><Relationship Id="rId17" Type="http://schemas.openxmlformats.org/officeDocument/2006/relationships/oleObject" Target="../embeddings/oleObject339.bin"/><Relationship Id="rId2" Type="http://schemas.openxmlformats.org/officeDocument/2006/relationships/slideLayout" Target="../slideLayouts/slideLayout7.xml"/><Relationship Id="rId16" Type="http://schemas.openxmlformats.org/officeDocument/2006/relationships/image" Target="../media/image347.wmf"/><Relationship Id="rId20" Type="http://schemas.openxmlformats.org/officeDocument/2006/relationships/image" Target="../media/image349.wmf"/><Relationship Id="rId1" Type="http://schemas.openxmlformats.org/officeDocument/2006/relationships/vmlDrawing" Target="../drawings/vmlDrawing51.vml"/><Relationship Id="rId6" Type="http://schemas.openxmlformats.org/officeDocument/2006/relationships/image" Target="../media/image342.wmf"/><Relationship Id="rId11" Type="http://schemas.openxmlformats.org/officeDocument/2006/relationships/oleObject" Target="../embeddings/oleObject336.bin"/><Relationship Id="rId24" Type="http://schemas.openxmlformats.org/officeDocument/2006/relationships/image" Target="../media/image351.wmf"/><Relationship Id="rId5" Type="http://schemas.openxmlformats.org/officeDocument/2006/relationships/oleObject" Target="../embeddings/oleObject333.bin"/><Relationship Id="rId15" Type="http://schemas.openxmlformats.org/officeDocument/2006/relationships/oleObject" Target="../embeddings/oleObject338.bin"/><Relationship Id="rId23" Type="http://schemas.openxmlformats.org/officeDocument/2006/relationships/oleObject" Target="../embeddings/oleObject342.bin"/><Relationship Id="rId10" Type="http://schemas.openxmlformats.org/officeDocument/2006/relationships/image" Target="../media/image344.wmf"/><Relationship Id="rId19" Type="http://schemas.openxmlformats.org/officeDocument/2006/relationships/oleObject" Target="../embeddings/oleObject340.bin"/><Relationship Id="rId4" Type="http://schemas.openxmlformats.org/officeDocument/2006/relationships/image" Target="../media/image341.wmf"/><Relationship Id="rId9" Type="http://schemas.openxmlformats.org/officeDocument/2006/relationships/oleObject" Target="../embeddings/oleObject335.bin"/><Relationship Id="rId14" Type="http://schemas.openxmlformats.org/officeDocument/2006/relationships/image" Target="../media/image346.wmf"/><Relationship Id="rId22" Type="http://schemas.openxmlformats.org/officeDocument/2006/relationships/image" Target="../media/image350.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43.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352.wmf"/></Relationships>
</file>

<file path=ppt/slides/_rels/slide62.xml.rels><?xml version="1.0" encoding="UTF-8" standalone="yes"?>
<Relationships xmlns="http://schemas.openxmlformats.org/package/2006/relationships"><Relationship Id="rId8" Type="http://schemas.openxmlformats.org/officeDocument/2006/relationships/image" Target="../media/image355.wmf"/><Relationship Id="rId3" Type="http://schemas.openxmlformats.org/officeDocument/2006/relationships/oleObject" Target="../embeddings/oleObject344.bin"/><Relationship Id="rId7" Type="http://schemas.openxmlformats.org/officeDocument/2006/relationships/oleObject" Target="../embeddings/oleObject346.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354.emf"/><Relationship Id="rId5" Type="http://schemas.openxmlformats.org/officeDocument/2006/relationships/oleObject" Target="../embeddings/oleObject345.bin"/><Relationship Id="rId10" Type="http://schemas.openxmlformats.org/officeDocument/2006/relationships/image" Target="../media/image356.wmf"/><Relationship Id="rId4" Type="http://schemas.openxmlformats.org/officeDocument/2006/relationships/image" Target="../media/image353.wmf"/><Relationship Id="rId9" Type="http://schemas.openxmlformats.org/officeDocument/2006/relationships/oleObject" Target="../embeddings/oleObject347.bin"/></Relationships>
</file>

<file path=ppt/slides/_rels/slide63.xml.rels><?xml version="1.0" encoding="UTF-8" standalone="yes"?>
<Relationships xmlns="http://schemas.openxmlformats.org/package/2006/relationships"><Relationship Id="rId8" Type="http://schemas.openxmlformats.org/officeDocument/2006/relationships/image" Target="../media/image359.wmf"/><Relationship Id="rId3" Type="http://schemas.openxmlformats.org/officeDocument/2006/relationships/oleObject" Target="../embeddings/oleObject348.bin"/><Relationship Id="rId7" Type="http://schemas.openxmlformats.org/officeDocument/2006/relationships/oleObject" Target="../embeddings/oleObject350.bin"/><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image" Target="../media/image358.wmf"/><Relationship Id="rId5" Type="http://schemas.openxmlformats.org/officeDocument/2006/relationships/oleObject" Target="../embeddings/oleObject349.bin"/><Relationship Id="rId10" Type="http://schemas.openxmlformats.org/officeDocument/2006/relationships/image" Target="../media/image360.wmf"/><Relationship Id="rId4" Type="http://schemas.openxmlformats.org/officeDocument/2006/relationships/image" Target="../media/image357.wmf"/><Relationship Id="rId9" Type="http://schemas.openxmlformats.org/officeDocument/2006/relationships/oleObject" Target="../embeddings/oleObject351.bin"/></Relationships>
</file>

<file path=ppt/slides/_rels/slide64.xml.rels><?xml version="1.0" encoding="UTF-8" standalone="yes"?>
<Relationships xmlns="http://schemas.openxmlformats.org/package/2006/relationships"><Relationship Id="rId8" Type="http://schemas.openxmlformats.org/officeDocument/2006/relationships/image" Target="../media/image363.wmf"/><Relationship Id="rId13" Type="http://schemas.openxmlformats.org/officeDocument/2006/relationships/oleObject" Target="../embeddings/oleObject357.bin"/><Relationship Id="rId18" Type="http://schemas.openxmlformats.org/officeDocument/2006/relationships/image" Target="../media/image367.wmf"/><Relationship Id="rId3" Type="http://schemas.openxmlformats.org/officeDocument/2006/relationships/oleObject" Target="../embeddings/oleObject352.bin"/><Relationship Id="rId7" Type="http://schemas.openxmlformats.org/officeDocument/2006/relationships/oleObject" Target="../embeddings/oleObject354.bin"/><Relationship Id="rId12" Type="http://schemas.openxmlformats.org/officeDocument/2006/relationships/image" Target="../media/image364.wmf"/><Relationship Id="rId17" Type="http://schemas.openxmlformats.org/officeDocument/2006/relationships/oleObject" Target="../embeddings/oleObject359.bin"/><Relationship Id="rId2" Type="http://schemas.openxmlformats.org/officeDocument/2006/relationships/slideLayout" Target="../slideLayouts/slideLayout7.xml"/><Relationship Id="rId16" Type="http://schemas.openxmlformats.org/officeDocument/2006/relationships/image" Target="../media/image366.wmf"/><Relationship Id="rId20" Type="http://schemas.openxmlformats.org/officeDocument/2006/relationships/image" Target="../media/image368.wmf"/><Relationship Id="rId1" Type="http://schemas.openxmlformats.org/officeDocument/2006/relationships/vmlDrawing" Target="../drawings/vmlDrawing55.vml"/><Relationship Id="rId6" Type="http://schemas.openxmlformats.org/officeDocument/2006/relationships/image" Target="../media/image362.wmf"/><Relationship Id="rId11" Type="http://schemas.openxmlformats.org/officeDocument/2006/relationships/oleObject" Target="../embeddings/oleObject356.bin"/><Relationship Id="rId5" Type="http://schemas.openxmlformats.org/officeDocument/2006/relationships/oleObject" Target="../embeddings/oleObject353.bin"/><Relationship Id="rId15" Type="http://schemas.openxmlformats.org/officeDocument/2006/relationships/oleObject" Target="../embeddings/oleObject358.bin"/><Relationship Id="rId10" Type="http://schemas.openxmlformats.org/officeDocument/2006/relationships/image" Target="../media/image342.wmf"/><Relationship Id="rId19" Type="http://schemas.openxmlformats.org/officeDocument/2006/relationships/oleObject" Target="../embeddings/oleObject360.bin"/><Relationship Id="rId4" Type="http://schemas.openxmlformats.org/officeDocument/2006/relationships/image" Target="../media/image361.wmf"/><Relationship Id="rId9" Type="http://schemas.openxmlformats.org/officeDocument/2006/relationships/oleObject" Target="../embeddings/oleObject355.bin"/><Relationship Id="rId14" Type="http://schemas.openxmlformats.org/officeDocument/2006/relationships/image" Target="../media/image365.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61.bin"/><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image" Target="../media/image369.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372.wmf"/><Relationship Id="rId3" Type="http://schemas.openxmlformats.org/officeDocument/2006/relationships/oleObject" Target="../embeddings/oleObject362.bin"/><Relationship Id="rId7" Type="http://schemas.openxmlformats.org/officeDocument/2006/relationships/oleObject" Target="../embeddings/oleObject364.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image" Target="../media/image371.emf"/><Relationship Id="rId5" Type="http://schemas.openxmlformats.org/officeDocument/2006/relationships/oleObject" Target="../embeddings/oleObject363.bin"/><Relationship Id="rId10" Type="http://schemas.openxmlformats.org/officeDocument/2006/relationships/image" Target="../media/image373.wmf"/><Relationship Id="rId4" Type="http://schemas.openxmlformats.org/officeDocument/2006/relationships/image" Target="../media/image370.wmf"/><Relationship Id="rId9" Type="http://schemas.openxmlformats.org/officeDocument/2006/relationships/oleObject" Target="../embeddings/oleObject365.bin"/></Relationships>
</file>

<file path=ppt/slides/_rels/slide68.xml.rels><?xml version="1.0" encoding="UTF-8" standalone="yes"?>
<Relationships xmlns="http://schemas.openxmlformats.org/package/2006/relationships"><Relationship Id="rId8" Type="http://schemas.openxmlformats.org/officeDocument/2006/relationships/image" Target="../media/image376.wmf"/><Relationship Id="rId13" Type="http://schemas.openxmlformats.org/officeDocument/2006/relationships/oleObject" Target="../embeddings/oleObject370.bin"/><Relationship Id="rId18" Type="http://schemas.openxmlformats.org/officeDocument/2006/relationships/image" Target="../media/image381.wmf"/><Relationship Id="rId3" Type="http://schemas.openxmlformats.org/officeDocument/2006/relationships/package" Target="../embeddings/Microsoft_Visio_Drawing2.vsdx"/><Relationship Id="rId7" Type="http://schemas.openxmlformats.org/officeDocument/2006/relationships/oleObject" Target="../embeddings/oleObject367.bin"/><Relationship Id="rId12" Type="http://schemas.openxmlformats.org/officeDocument/2006/relationships/image" Target="../media/image378.wmf"/><Relationship Id="rId17" Type="http://schemas.openxmlformats.org/officeDocument/2006/relationships/oleObject" Target="../embeddings/oleObject372.bin"/><Relationship Id="rId2" Type="http://schemas.openxmlformats.org/officeDocument/2006/relationships/slideLayout" Target="../slideLayouts/slideLayout7.xml"/><Relationship Id="rId16" Type="http://schemas.openxmlformats.org/officeDocument/2006/relationships/image" Target="../media/image380.emf"/><Relationship Id="rId20" Type="http://schemas.openxmlformats.org/officeDocument/2006/relationships/image" Target="../media/image382.wmf"/><Relationship Id="rId1" Type="http://schemas.openxmlformats.org/officeDocument/2006/relationships/vmlDrawing" Target="../drawings/vmlDrawing58.vml"/><Relationship Id="rId6" Type="http://schemas.openxmlformats.org/officeDocument/2006/relationships/image" Target="../media/image375.wmf"/><Relationship Id="rId11" Type="http://schemas.openxmlformats.org/officeDocument/2006/relationships/oleObject" Target="../embeddings/oleObject369.bin"/><Relationship Id="rId5" Type="http://schemas.openxmlformats.org/officeDocument/2006/relationships/oleObject" Target="../embeddings/oleObject366.bin"/><Relationship Id="rId15" Type="http://schemas.openxmlformats.org/officeDocument/2006/relationships/oleObject" Target="../embeddings/oleObject371.bin"/><Relationship Id="rId10" Type="http://schemas.openxmlformats.org/officeDocument/2006/relationships/image" Target="../media/image377.wmf"/><Relationship Id="rId19" Type="http://schemas.openxmlformats.org/officeDocument/2006/relationships/oleObject" Target="../embeddings/oleObject373.bin"/><Relationship Id="rId4" Type="http://schemas.openxmlformats.org/officeDocument/2006/relationships/image" Target="../media/image374.emf"/><Relationship Id="rId9" Type="http://schemas.openxmlformats.org/officeDocument/2006/relationships/oleObject" Target="../embeddings/oleObject368.bin"/><Relationship Id="rId14" Type="http://schemas.openxmlformats.org/officeDocument/2006/relationships/image" Target="../media/image379.wmf"/></Relationships>
</file>

<file path=ppt/slides/_rels/slide69.xml.rels><?xml version="1.0" encoding="UTF-8" standalone="yes"?>
<Relationships xmlns="http://schemas.openxmlformats.org/package/2006/relationships"><Relationship Id="rId8" Type="http://schemas.openxmlformats.org/officeDocument/2006/relationships/image" Target="../media/image385.wmf"/><Relationship Id="rId13" Type="http://schemas.openxmlformats.org/officeDocument/2006/relationships/oleObject" Target="../embeddings/oleObject379.bin"/><Relationship Id="rId3" Type="http://schemas.openxmlformats.org/officeDocument/2006/relationships/oleObject" Target="../embeddings/oleObject374.bin"/><Relationship Id="rId7" Type="http://schemas.openxmlformats.org/officeDocument/2006/relationships/oleObject" Target="../embeddings/oleObject376.bin"/><Relationship Id="rId12" Type="http://schemas.openxmlformats.org/officeDocument/2006/relationships/image" Target="../media/image387.wmf"/><Relationship Id="rId2" Type="http://schemas.openxmlformats.org/officeDocument/2006/relationships/slideLayout" Target="../slideLayouts/slideLayout7.xml"/><Relationship Id="rId16" Type="http://schemas.openxmlformats.org/officeDocument/2006/relationships/image" Target="../media/image389.wmf"/><Relationship Id="rId1" Type="http://schemas.openxmlformats.org/officeDocument/2006/relationships/vmlDrawing" Target="../drawings/vmlDrawing59.vml"/><Relationship Id="rId6" Type="http://schemas.openxmlformats.org/officeDocument/2006/relationships/image" Target="../media/image384.wmf"/><Relationship Id="rId11" Type="http://schemas.openxmlformats.org/officeDocument/2006/relationships/oleObject" Target="../embeddings/oleObject378.bin"/><Relationship Id="rId5" Type="http://schemas.openxmlformats.org/officeDocument/2006/relationships/oleObject" Target="../embeddings/oleObject375.bin"/><Relationship Id="rId15" Type="http://schemas.openxmlformats.org/officeDocument/2006/relationships/oleObject" Target="../embeddings/oleObject380.bin"/><Relationship Id="rId10" Type="http://schemas.openxmlformats.org/officeDocument/2006/relationships/image" Target="../media/image386.wmf"/><Relationship Id="rId4" Type="http://schemas.openxmlformats.org/officeDocument/2006/relationships/image" Target="../media/image383.wmf"/><Relationship Id="rId9" Type="http://schemas.openxmlformats.org/officeDocument/2006/relationships/oleObject" Target="../embeddings/oleObject377.bin"/><Relationship Id="rId14" Type="http://schemas.openxmlformats.org/officeDocument/2006/relationships/image" Target="../media/image38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392.wmf"/><Relationship Id="rId13" Type="http://schemas.openxmlformats.org/officeDocument/2006/relationships/oleObject" Target="../embeddings/oleObject386.bin"/><Relationship Id="rId18" Type="http://schemas.openxmlformats.org/officeDocument/2006/relationships/image" Target="../media/image397.wmf"/><Relationship Id="rId3" Type="http://schemas.openxmlformats.org/officeDocument/2006/relationships/oleObject" Target="../embeddings/oleObject381.bin"/><Relationship Id="rId21" Type="http://schemas.openxmlformats.org/officeDocument/2006/relationships/oleObject" Target="../embeddings/oleObject390.bin"/><Relationship Id="rId7" Type="http://schemas.openxmlformats.org/officeDocument/2006/relationships/oleObject" Target="../embeddings/oleObject383.bin"/><Relationship Id="rId12" Type="http://schemas.openxmlformats.org/officeDocument/2006/relationships/image" Target="../media/image394.wmf"/><Relationship Id="rId17" Type="http://schemas.openxmlformats.org/officeDocument/2006/relationships/oleObject" Target="../embeddings/oleObject388.bin"/><Relationship Id="rId2" Type="http://schemas.openxmlformats.org/officeDocument/2006/relationships/slideLayout" Target="../slideLayouts/slideLayout7.xml"/><Relationship Id="rId16" Type="http://schemas.openxmlformats.org/officeDocument/2006/relationships/image" Target="../media/image396.wmf"/><Relationship Id="rId20" Type="http://schemas.openxmlformats.org/officeDocument/2006/relationships/image" Target="../media/image398.wmf"/><Relationship Id="rId1" Type="http://schemas.openxmlformats.org/officeDocument/2006/relationships/vmlDrawing" Target="../drawings/vmlDrawing60.vml"/><Relationship Id="rId6" Type="http://schemas.openxmlformats.org/officeDocument/2006/relationships/image" Target="../media/image391.wmf"/><Relationship Id="rId11" Type="http://schemas.openxmlformats.org/officeDocument/2006/relationships/oleObject" Target="../embeddings/oleObject385.bin"/><Relationship Id="rId5" Type="http://schemas.openxmlformats.org/officeDocument/2006/relationships/oleObject" Target="../embeddings/oleObject382.bin"/><Relationship Id="rId15" Type="http://schemas.openxmlformats.org/officeDocument/2006/relationships/oleObject" Target="../embeddings/oleObject387.bin"/><Relationship Id="rId10" Type="http://schemas.openxmlformats.org/officeDocument/2006/relationships/image" Target="../media/image393.wmf"/><Relationship Id="rId19" Type="http://schemas.openxmlformats.org/officeDocument/2006/relationships/oleObject" Target="../embeddings/oleObject389.bin"/><Relationship Id="rId4" Type="http://schemas.openxmlformats.org/officeDocument/2006/relationships/image" Target="../media/image390.emf"/><Relationship Id="rId9" Type="http://schemas.openxmlformats.org/officeDocument/2006/relationships/oleObject" Target="../embeddings/oleObject384.bin"/><Relationship Id="rId14" Type="http://schemas.openxmlformats.org/officeDocument/2006/relationships/image" Target="../media/image395.wmf"/><Relationship Id="rId22" Type="http://schemas.openxmlformats.org/officeDocument/2006/relationships/image" Target="../media/image399.emf"/></Relationships>
</file>

<file path=ppt/slides/_rels/slide71.xml.rels><?xml version="1.0" encoding="UTF-8" standalone="yes"?>
<Relationships xmlns="http://schemas.openxmlformats.org/package/2006/relationships"><Relationship Id="rId8" Type="http://schemas.openxmlformats.org/officeDocument/2006/relationships/image" Target="../media/image402.wmf"/><Relationship Id="rId13" Type="http://schemas.openxmlformats.org/officeDocument/2006/relationships/oleObject" Target="../embeddings/oleObject396.bin"/><Relationship Id="rId3" Type="http://schemas.openxmlformats.org/officeDocument/2006/relationships/oleObject" Target="../embeddings/oleObject391.bin"/><Relationship Id="rId7" Type="http://schemas.openxmlformats.org/officeDocument/2006/relationships/oleObject" Target="../embeddings/oleObject393.bin"/><Relationship Id="rId12" Type="http://schemas.openxmlformats.org/officeDocument/2006/relationships/image" Target="../media/image404.wmf"/><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image" Target="../media/image401.wmf"/><Relationship Id="rId11" Type="http://schemas.openxmlformats.org/officeDocument/2006/relationships/oleObject" Target="../embeddings/oleObject395.bin"/><Relationship Id="rId5" Type="http://schemas.openxmlformats.org/officeDocument/2006/relationships/oleObject" Target="../embeddings/oleObject392.bin"/><Relationship Id="rId10" Type="http://schemas.openxmlformats.org/officeDocument/2006/relationships/image" Target="../media/image403.wmf"/><Relationship Id="rId4" Type="http://schemas.openxmlformats.org/officeDocument/2006/relationships/image" Target="../media/image400.wmf"/><Relationship Id="rId9" Type="http://schemas.openxmlformats.org/officeDocument/2006/relationships/oleObject" Target="../embeddings/oleObject394.bin"/><Relationship Id="rId14" Type="http://schemas.openxmlformats.org/officeDocument/2006/relationships/oleObject" Target="../embeddings/oleObject397.bin"/></Relationships>
</file>

<file path=ppt/slides/_rels/slide72.xml.rels><?xml version="1.0" encoding="UTF-8" standalone="yes"?>
<Relationships xmlns="http://schemas.openxmlformats.org/package/2006/relationships"><Relationship Id="rId8" Type="http://schemas.openxmlformats.org/officeDocument/2006/relationships/image" Target="../media/image407.wmf"/><Relationship Id="rId13" Type="http://schemas.openxmlformats.org/officeDocument/2006/relationships/oleObject" Target="../embeddings/oleObject403.bin"/><Relationship Id="rId18" Type="http://schemas.openxmlformats.org/officeDocument/2006/relationships/oleObject" Target="../embeddings/oleObject406.bin"/><Relationship Id="rId3" Type="http://schemas.openxmlformats.org/officeDocument/2006/relationships/oleObject" Target="../embeddings/oleObject398.bin"/><Relationship Id="rId7" Type="http://schemas.openxmlformats.org/officeDocument/2006/relationships/oleObject" Target="../embeddings/oleObject400.bin"/><Relationship Id="rId12" Type="http://schemas.openxmlformats.org/officeDocument/2006/relationships/image" Target="../media/image409.wmf"/><Relationship Id="rId17" Type="http://schemas.openxmlformats.org/officeDocument/2006/relationships/image" Target="../media/image411.emf"/><Relationship Id="rId2" Type="http://schemas.openxmlformats.org/officeDocument/2006/relationships/slideLayout" Target="../slideLayouts/slideLayout7.xml"/><Relationship Id="rId16" Type="http://schemas.openxmlformats.org/officeDocument/2006/relationships/oleObject" Target="../embeddings/oleObject405.bin"/><Relationship Id="rId1" Type="http://schemas.openxmlformats.org/officeDocument/2006/relationships/vmlDrawing" Target="../drawings/vmlDrawing62.vml"/><Relationship Id="rId6" Type="http://schemas.openxmlformats.org/officeDocument/2006/relationships/image" Target="../media/image406.wmf"/><Relationship Id="rId11" Type="http://schemas.openxmlformats.org/officeDocument/2006/relationships/oleObject" Target="../embeddings/oleObject402.bin"/><Relationship Id="rId5" Type="http://schemas.openxmlformats.org/officeDocument/2006/relationships/oleObject" Target="../embeddings/oleObject399.bin"/><Relationship Id="rId15" Type="http://schemas.openxmlformats.org/officeDocument/2006/relationships/image" Target="../media/image410.wmf"/><Relationship Id="rId10" Type="http://schemas.openxmlformats.org/officeDocument/2006/relationships/image" Target="../media/image408.wmf"/><Relationship Id="rId19" Type="http://schemas.openxmlformats.org/officeDocument/2006/relationships/image" Target="../media/image412.wmf"/><Relationship Id="rId4" Type="http://schemas.openxmlformats.org/officeDocument/2006/relationships/image" Target="../media/image405.emf"/><Relationship Id="rId9" Type="http://schemas.openxmlformats.org/officeDocument/2006/relationships/oleObject" Target="../embeddings/oleObject401.bin"/><Relationship Id="rId14" Type="http://schemas.openxmlformats.org/officeDocument/2006/relationships/oleObject" Target="../embeddings/oleObject404.bin"/></Relationships>
</file>

<file path=ppt/slides/_rels/slide73.xml.rels><?xml version="1.0" encoding="UTF-8" standalone="yes"?>
<Relationships xmlns="http://schemas.openxmlformats.org/package/2006/relationships"><Relationship Id="rId13" Type="http://schemas.openxmlformats.org/officeDocument/2006/relationships/oleObject" Target="../embeddings/oleObject412.bin"/><Relationship Id="rId18" Type="http://schemas.openxmlformats.org/officeDocument/2006/relationships/oleObject" Target="../embeddings/oleObject415.bin"/><Relationship Id="rId26" Type="http://schemas.openxmlformats.org/officeDocument/2006/relationships/image" Target="../media/image423.wmf"/><Relationship Id="rId3" Type="http://schemas.openxmlformats.org/officeDocument/2006/relationships/oleObject" Target="../embeddings/oleObject407.bin"/><Relationship Id="rId21" Type="http://schemas.openxmlformats.org/officeDocument/2006/relationships/image" Target="../media/image421.wmf"/><Relationship Id="rId34" Type="http://schemas.openxmlformats.org/officeDocument/2006/relationships/oleObject" Target="../embeddings/oleObject424.bin"/><Relationship Id="rId7" Type="http://schemas.openxmlformats.org/officeDocument/2006/relationships/oleObject" Target="../embeddings/oleObject409.bin"/><Relationship Id="rId12" Type="http://schemas.openxmlformats.org/officeDocument/2006/relationships/image" Target="../media/image417.wmf"/><Relationship Id="rId17" Type="http://schemas.openxmlformats.org/officeDocument/2006/relationships/image" Target="../media/image419.wmf"/><Relationship Id="rId25" Type="http://schemas.openxmlformats.org/officeDocument/2006/relationships/oleObject" Target="../embeddings/oleObject419.bin"/><Relationship Id="rId33" Type="http://schemas.openxmlformats.org/officeDocument/2006/relationships/image" Target="../media/image426.wmf"/><Relationship Id="rId2" Type="http://schemas.openxmlformats.org/officeDocument/2006/relationships/slideLayout" Target="../slideLayouts/slideLayout7.xml"/><Relationship Id="rId16" Type="http://schemas.openxmlformats.org/officeDocument/2006/relationships/oleObject" Target="../embeddings/oleObject414.bin"/><Relationship Id="rId20" Type="http://schemas.openxmlformats.org/officeDocument/2006/relationships/oleObject" Target="../embeddings/oleObject416.bin"/><Relationship Id="rId29" Type="http://schemas.openxmlformats.org/officeDocument/2006/relationships/oleObject" Target="../embeddings/oleObject421.bin"/><Relationship Id="rId1" Type="http://schemas.openxmlformats.org/officeDocument/2006/relationships/vmlDrawing" Target="../drawings/vmlDrawing63.vml"/><Relationship Id="rId6" Type="http://schemas.openxmlformats.org/officeDocument/2006/relationships/image" Target="../media/image414.wmf"/><Relationship Id="rId11" Type="http://schemas.openxmlformats.org/officeDocument/2006/relationships/oleObject" Target="../embeddings/oleObject411.bin"/><Relationship Id="rId24" Type="http://schemas.openxmlformats.org/officeDocument/2006/relationships/oleObject" Target="../embeddings/oleObject418.bin"/><Relationship Id="rId32" Type="http://schemas.openxmlformats.org/officeDocument/2006/relationships/oleObject" Target="../embeddings/oleObject423.bin"/><Relationship Id="rId5" Type="http://schemas.openxmlformats.org/officeDocument/2006/relationships/oleObject" Target="../embeddings/oleObject408.bin"/><Relationship Id="rId15" Type="http://schemas.openxmlformats.org/officeDocument/2006/relationships/image" Target="../media/image418.wmf"/><Relationship Id="rId23" Type="http://schemas.openxmlformats.org/officeDocument/2006/relationships/image" Target="../media/image422.wmf"/><Relationship Id="rId28" Type="http://schemas.openxmlformats.org/officeDocument/2006/relationships/image" Target="../media/image424.wmf"/><Relationship Id="rId10" Type="http://schemas.openxmlformats.org/officeDocument/2006/relationships/image" Target="../media/image416.wmf"/><Relationship Id="rId19" Type="http://schemas.openxmlformats.org/officeDocument/2006/relationships/image" Target="../media/image420.wmf"/><Relationship Id="rId31" Type="http://schemas.openxmlformats.org/officeDocument/2006/relationships/oleObject" Target="../embeddings/oleObject422.bin"/><Relationship Id="rId4" Type="http://schemas.openxmlformats.org/officeDocument/2006/relationships/image" Target="../media/image413.wmf"/><Relationship Id="rId9" Type="http://schemas.openxmlformats.org/officeDocument/2006/relationships/oleObject" Target="../embeddings/oleObject410.bin"/><Relationship Id="rId14" Type="http://schemas.openxmlformats.org/officeDocument/2006/relationships/oleObject" Target="../embeddings/oleObject413.bin"/><Relationship Id="rId22" Type="http://schemas.openxmlformats.org/officeDocument/2006/relationships/oleObject" Target="../embeddings/oleObject417.bin"/><Relationship Id="rId27" Type="http://schemas.openxmlformats.org/officeDocument/2006/relationships/oleObject" Target="../embeddings/oleObject420.bin"/><Relationship Id="rId30" Type="http://schemas.openxmlformats.org/officeDocument/2006/relationships/image" Target="../media/image425.wmf"/><Relationship Id="rId35" Type="http://schemas.openxmlformats.org/officeDocument/2006/relationships/image" Target="../media/image427.wmf"/><Relationship Id="rId8" Type="http://schemas.openxmlformats.org/officeDocument/2006/relationships/image" Target="../media/image415.wmf"/></Relationships>
</file>

<file path=ppt/slides/_rels/slide74.xml.rels><?xml version="1.0" encoding="UTF-8" standalone="yes"?>
<Relationships xmlns="http://schemas.openxmlformats.org/package/2006/relationships"><Relationship Id="rId8" Type="http://schemas.openxmlformats.org/officeDocument/2006/relationships/image" Target="../media/image430.wmf"/><Relationship Id="rId13" Type="http://schemas.openxmlformats.org/officeDocument/2006/relationships/oleObject" Target="../embeddings/oleObject430.bin"/><Relationship Id="rId18" Type="http://schemas.openxmlformats.org/officeDocument/2006/relationships/image" Target="../media/image435.wmf"/><Relationship Id="rId26" Type="http://schemas.openxmlformats.org/officeDocument/2006/relationships/image" Target="../media/image439.wmf"/><Relationship Id="rId3" Type="http://schemas.openxmlformats.org/officeDocument/2006/relationships/oleObject" Target="../embeddings/oleObject425.bin"/><Relationship Id="rId21" Type="http://schemas.openxmlformats.org/officeDocument/2006/relationships/oleObject" Target="../embeddings/oleObject434.bin"/><Relationship Id="rId7" Type="http://schemas.openxmlformats.org/officeDocument/2006/relationships/oleObject" Target="../embeddings/oleObject427.bin"/><Relationship Id="rId12" Type="http://schemas.openxmlformats.org/officeDocument/2006/relationships/image" Target="../media/image432.wmf"/><Relationship Id="rId17" Type="http://schemas.openxmlformats.org/officeDocument/2006/relationships/oleObject" Target="../embeddings/oleObject432.bin"/><Relationship Id="rId25" Type="http://schemas.openxmlformats.org/officeDocument/2006/relationships/oleObject" Target="../embeddings/oleObject436.bin"/><Relationship Id="rId2" Type="http://schemas.openxmlformats.org/officeDocument/2006/relationships/slideLayout" Target="../slideLayouts/slideLayout7.xml"/><Relationship Id="rId16" Type="http://schemas.openxmlformats.org/officeDocument/2006/relationships/image" Target="../media/image434.wmf"/><Relationship Id="rId20" Type="http://schemas.openxmlformats.org/officeDocument/2006/relationships/image" Target="../media/image436.wmf"/><Relationship Id="rId1" Type="http://schemas.openxmlformats.org/officeDocument/2006/relationships/vmlDrawing" Target="../drawings/vmlDrawing64.vml"/><Relationship Id="rId6" Type="http://schemas.openxmlformats.org/officeDocument/2006/relationships/image" Target="../media/image429.wmf"/><Relationship Id="rId11" Type="http://schemas.openxmlformats.org/officeDocument/2006/relationships/oleObject" Target="../embeddings/oleObject429.bin"/><Relationship Id="rId24" Type="http://schemas.openxmlformats.org/officeDocument/2006/relationships/image" Target="../media/image438.wmf"/><Relationship Id="rId5" Type="http://schemas.openxmlformats.org/officeDocument/2006/relationships/oleObject" Target="../embeddings/oleObject426.bin"/><Relationship Id="rId15" Type="http://schemas.openxmlformats.org/officeDocument/2006/relationships/oleObject" Target="../embeddings/oleObject431.bin"/><Relationship Id="rId23" Type="http://schemas.openxmlformats.org/officeDocument/2006/relationships/oleObject" Target="../embeddings/oleObject435.bin"/><Relationship Id="rId28" Type="http://schemas.openxmlformats.org/officeDocument/2006/relationships/image" Target="../media/image440.wmf"/><Relationship Id="rId10" Type="http://schemas.openxmlformats.org/officeDocument/2006/relationships/image" Target="../media/image431.wmf"/><Relationship Id="rId19" Type="http://schemas.openxmlformats.org/officeDocument/2006/relationships/oleObject" Target="../embeddings/oleObject433.bin"/><Relationship Id="rId4" Type="http://schemas.openxmlformats.org/officeDocument/2006/relationships/image" Target="../media/image428.wmf"/><Relationship Id="rId9" Type="http://schemas.openxmlformats.org/officeDocument/2006/relationships/oleObject" Target="../embeddings/oleObject428.bin"/><Relationship Id="rId14" Type="http://schemas.openxmlformats.org/officeDocument/2006/relationships/image" Target="../media/image433.wmf"/><Relationship Id="rId22" Type="http://schemas.openxmlformats.org/officeDocument/2006/relationships/image" Target="../media/image437.wmf"/><Relationship Id="rId27" Type="http://schemas.openxmlformats.org/officeDocument/2006/relationships/oleObject" Target="../embeddings/oleObject437.bin"/></Relationships>
</file>

<file path=ppt/slides/_rels/slide75.xml.rels><?xml version="1.0" encoding="UTF-8" standalone="yes"?>
<Relationships xmlns="http://schemas.openxmlformats.org/package/2006/relationships"><Relationship Id="rId8" Type="http://schemas.openxmlformats.org/officeDocument/2006/relationships/image" Target="../media/image443.wmf"/><Relationship Id="rId13" Type="http://schemas.openxmlformats.org/officeDocument/2006/relationships/image" Target="../media/image445.wmf"/><Relationship Id="rId18" Type="http://schemas.openxmlformats.org/officeDocument/2006/relationships/oleObject" Target="../embeddings/oleObject446.bin"/><Relationship Id="rId26" Type="http://schemas.openxmlformats.org/officeDocument/2006/relationships/oleObject" Target="../embeddings/oleObject451.bin"/><Relationship Id="rId3" Type="http://schemas.openxmlformats.org/officeDocument/2006/relationships/oleObject" Target="../embeddings/oleObject438.bin"/><Relationship Id="rId21" Type="http://schemas.openxmlformats.org/officeDocument/2006/relationships/oleObject" Target="../embeddings/oleObject448.bin"/><Relationship Id="rId7" Type="http://schemas.openxmlformats.org/officeDocument/2006/relationships/oleObject" Target="../embeddings/oleObject440.bin"/><Relationship Id="rId12" Type="http://schemas.openxmlformats.org/officeDocument/2006/relationships/oleObject" Target="../embeddings/oleObject443.bin"/><Relationship Id="rId17" Type="http://schemas.openxmlformats.org/officeDocument/2006/relationships/image" Target="../media/image447.wmf"/><Relationship Id="rId25" Type="http://schemas.openxmlformats.org/officeDocument/2006/relationships/image" Target="../media/image450.wmf"/><Relationship Id="rId2" Type="http://schemas.openxmlformats.org/officeDocument/2006/relationships/slideLayout" Target="../slideLayouts/slideLayout7.xml"/><Relationship Id="rId16" Type="http://schemas.openxmlformats.org/officeDocument/2006/relationships/oleObject" Target="../embeddings/oleObject445.bin"/><Relationship Id="rId20" Type="http://schemas.openxmlformats.org/officeDocument/2006/relationships/image" Target="../media/image448.wmf"/><Relationship Id="rId29" Type="http://schemas.openxmlformats.org/officeDocument/2006/relationships/image" Target="../media/image452.wmf"/><Relationship Id="rId1" Type="http://schemas.openxmlformats.org/officeDocument/2006/relationships/vmlDrawing" Target="../drawings/vmlDrawing65.vml"/><Relationship Id="rId6" Type="http://schemas.openxmlformats.org/officeDocument/2006/relationships/image" Target="../media/image442.wmf"/><Relationship Id="rId11" Type="http://schemas.openxmlformats.org/officeDocument/2006/relationships/oleObject" Target="../embeddings/oleObject442.bin"/><Relationship Id="rId24" Type="http://schemas.openxmlformats.org/officeDocument/2006/relationships/oleObject" Target="../embeddings/oleObject450.bin"/><Relationship Id="rId5" Type="http://schemas.openxmlformats.org/officeDocument/2006/relationships/oleObject" Target="../embeddings/oleObject439.bin"/><Relationship Id="rId15" Type="http://schemas.openxmlformats.org/officeDocument/2006/relationships/image" Target="../media/image446.wmf"/><Relationship Id="rId23" Type="http://schemas.openxmlformats.org/officeDocument/2006/relationships/image" Target="../media/image449.wmf"/><Relationship Id="rId28" Type="http://schemas.openxmlformats.org/officeDocument/2006/relationships/oleObject" Target="../embeddings/oleObject452.bin"/><Relationship Id="rId10" Type="http://schemas.openxmlformats.org/officeDocument/2006/relationships/image" Target="../media/image444.wmf"/><Relationship Id="rId19" Type="http://schemas.openxmlformats.org/officeDocument/2006/relationships/oleObject" Target="../embeddings/oleObject447.bin"/><Relationship Id="rId4" Type="http://schemas.openxmlformats.org/officeDocument/2006/relationships/image" Target="../media/image441.wmf"/><Relationship Id="rId9" Type="http://schemas.openxmlformats.org/officeDocument/2006/relationships/oleObject" Target="../embeddings/oleObject441.bin"/><Relationship Id="rId14" Type="http://schemas.openxmlformats.org/officeDocument/2006/relationships/oleObject" Target="../embeddings/oleObject444.bin"/><Relationship Id="rId22" Type="http://schemas.openxmlformats.org/officeDocument/2006/relationships/oleObject" Target="../embeddings/oleObject449.bin"/><Relationship Id="rId27" Type="http://schemas.openxmlformats.org/officeDocument/2006/relationships/image" Target="../media/image451.wmf"/></Relationships>
</file>

<file path=ppt/slides/_rels/slide76.xml.rels><?xml version="1.0" encoding="UTF-8" standalone="yes"?>
<Relationships xmlns="http://schemas.openxmlformats.org/package/2006/relationships"><Relationship Id="rId8" Type="http://schemas.openxmlformats.org/officeDocument/2006/relationships/image" Target="../media/image455.wmf"/><Relationship Id="rId13" Type="http://schemas.openxmlformats.org/officeDocument/2006/relationships/oleObject" Target="../embeddings/oleObject458.bin"/><Relationship Id="rId3" Type="http://schemas.openxmlformats.org/officeDocument/2006/relationships/oleObject" Target="../embeddings/oleObject453.bin"/><Relationship Id="rId7" Type="http://schemas.openxmlformats.org/officeDocument/2006/relationships/oleObject" Target="../embeddings/oleObject455.bin"/><Relationship Id="rId12" Type="http://schemas.openxmlformats.org/officeDocument/2006/relationships/image" Target="../media/image457.wmf"/><Relationship Id="rId2" Type="http://schemas.openxmlformats.org/officeDocument/2006/relationships/slideLayout" Target="../slideLayouts/slideLayout7.xml"/><Relationship Id="rId16" Type="http://schemas.openxmlformats.org/officeDocument/2006/relationships/image" Target="../media/image459.wmf"/><Relationship Id="rId1" Type="http://schemas.openxmlformats.org/officeDocument/2006/relationships/vmlDrawing" Target="../drawings/vmlDrawing66.vml"/><Relationship Id="rId6" Type="http://schemas.openxmlformats.org/officeDocument/2006/relationships/image" Target="../media/image454.wmf"/><Relationship Id="rId11" Type="http://schemas.openxmlformats.org/officeDocument/2006/relationships/oleObject" Target="../embeddings/oleObject457.bin"/><Relationship Id="rId5" Type="http://schemas.openxmlformats.org/officeDocument/2006/relationships/oleObject" Target="../embeddings/oleObject454.bin"/><Relationship Id="rId15" Type="http://schemas.openxmlformats.org/officeDocument/2006/relationships/oleObject" Target="../embeddings/oleObject459.bin"/><Relationship Id="rId10" Type="http://schemas.openxmlformats.org/officeDocument/2006/relationships/image" Target="../media/image456.wmf"/><Relationship Id="rId4" Type="http://schemas.openxmlformats.org/officeDocument/2006/relationships/image" Target="../media/image453.wmf"/><Relationship Id="rId9" Type="http://schemas.openxmlformats.org/officeDocument/2006/relationships/oleObject" Target="../embeddings/oleObject456.bin"/><Relationship Id="rId14" Type="http://schemas.openxmlformats.org/officeDocument/2006/relationships/image" Target="../media/image458.wmf"/></Relationships>
</file>

<file path=ppt/slides/_rels/slide77.xml.rels><?xml version="1.0" encoding="UTF-8" standalone="yes"?>
<Relationships xmlns="http://schemas.openxmlformats.org/package/2006/relationships"><Relationship Id="rId8" Type="http://schemas.openxmlformats.org/officeDocument/2006/relationships/image" Target="../media/image461.wmf"/><Relationship Id="rId13" Type="http://schemas.openxmlformats.org/officeDocument/2006/relationships/image" Target="../media/image463.wmf"/><Relationship Id="rId18" Type="http://schemas.openxmlformats.org/officeDocument/2006/relationships/oleObject" Target="../embeddings/oleObject467.bin"/><Relationship Id="rId26" Type="http://schemas.openxmlformats.org/officeDocument/2006/relationships/oleObject" Target="../embeddings/oleObject471.bin"/><Relationship Id="rId3" Type="http://schemas.openxmlformats.org/officeDocument/2006/relationships/oleObject" Target="../embeddings/oleObject460.bin"/><Relationship Id="rId21" Type="http://schemas.openxmlformats.org/officeDocument/2006/relationships/image" Target="../media/image467.wmf"/><Relationship Id="rId7" Type="http://schemas.openxmlformats.org/officeDocument/2006/relationships/oleObject" Target="../embeddings/oleObject462.bin"/><Relationship Id="rId12" Type="http://schemas.openxmlformats.org/officeDocument/2006/relationships/oleObject" Target="../embeddings/oleObject464.bin"/><Relationship Id="rId17" Type="http://schemas.openxmlformats.org/officeDocument/2006/relationships/image" Target="../media/image465.wmf"/><Relationship Id="rId25" Type="http://schemas.openxmlformats.org/officeDocument/2006/relationships/image" Target="../media/image469.wmf"/><Relationship Id="rId2" Type="http://schemas.openxmlformats.org/officeDocument/2006/relationships/slideLayout" Target="../slideLayouts/slideLayout7.xml"/><Relationship Id="rId16" Type="http://schemas.openxmlformats.org/officeDocument/2006/relationships/oleObject" Target="../embeddings/oleObject466.bin"/><Relationship Id="rId20" Type="http://schemas.openxmlformats.org/officeDocument/2006/relationships/oleObject" Target="../embeddings/oleObject468.bin"/><Relationship Id="rId1" Type="http://schemas.openxmlformats.org/officeDocument/2006/relationships/vmlDrawing" Target="../drawings/vmlDrawing67.vml"/><Relationship Id="rId6" Type="http://schemas.openxmlformats.org/officeDocument/2006/relationships/image" Target="../media/image460.wmf"/><Relationship Id="rId11" Type="http://schemas.openxmlformats.org/officeDocument/2006/relationships/image" Target="../media/image462.wmf"/><Relationship Id="rId24" Type="http://schemas.openxmlformats.org/officeDocument/2006/relationships/oleObject" Target="../embeddings/oleObject470.bin"/><Relationship Id="rId5" Type="http://schemas.openxmlformats.org/officeDocument/2006/relationships/oleObject" Target="../embeddings/oleObject461.bin"/><Relationship Id="rId15" Type="http://schemas.openxmlformats.org/officeDocument/2006/relationships/image" Target="../media/image464.wmf"/><Relationship Id="rId23" Type="http://schemas.openxmlformats.org/officeDocument/2006/relationships/image" Target="../media/image468.wmf"/><Relationship Id="rId10" Type="http://schemas.openxmlformats.org/officeDocument/2006/relationships/oleObject" Target="../embeddings/oleObject463.bin"/><Relationship Id="rId19" Type="http://schemas.openxmlformats.org/officeDocument/2006/relationships/image" Target="../media/image466.wmf"/><Relationship Id="rId4" Type="http://schemas.openxmlformats.org/officeDocument/2006/relationships/image" Target="../media/image453.wmf"/><Relationship Id="rId9" Type="http://schemas.openxmlformats.org/officeDocument/2006/relationships/image" Target="../media/image471.wmf"/><Relationship Id="rId14" Type="http://schemas.openxmlformats.org/officeDocument/2006/relationships/oleObject" Target="../embeddings/oleObject465.bin"/><Relationship Id="rId22" Type="http://schemas.openxmlformats.org/officeDocument/2006/relationships/oleObject" Target="../embeddings/oleObject469.bin"/><Relationship Id="rId27" Type="http://schemas.openxmlformats.org/officeDocument/2006/relationships/image" Target="../media/image470.w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72.bin"/><Relationship Id="rId2" Type="http://schemas.openxmlformats.org/officeDocument/2006/relationships/slideLayout" Target="../slideLayouts/slideLayout7.xml"/><Relationship Id="rId1" Type="http://schemas.openxmlformats.org/officeDocument/2006/relationships/vmlDrawing" Target="../drawings/vmlDrawing68.vml"/><Relationship Id="rId4" Type="http://schemas.openxmlformats.org/officeDocument/2006/relationships/image" Target="../media/image472.wmf"/></Relationships>
</file>

<file path=ppt/slides/_rels/slide79.xml.rels><?xml version="1.0" encoding="UTF-8" standalone="yes"?>
<Relationships xmlns="http://schemas.openxmlformats.org/package/2006/relationships"><Relationship Id="rId8" Type="http://schemas.openxmlformats.org/officeDocument/2006/relationships/image" Target="../media/image474.wmf"/><Relationship Id="rId3" Type="http://schemas.openxmlformats.org/officeDocument/2006/relationships/oleObject" Target="../embeddings/oleObject473.bin"/><Relationship Id="rId7" Type="http://schemas.openxmlformats.org/officeDocument/2006/relationships/oleObject" Target="../embeddings/oleObject475.bin"/><Relationship Id="rId2" Type="http://schemas.openxmlformats.org/officeDocument/2006/relationships/slideLayout" Target="../slideLayouts/slideLayout7.xml"/><Relationship Id="rId1" Type="http://schemas.openxmlformats.org/officeDocument/2006/relationships/vmlDrawing" Target="../drawings/vmlDrawing69.vml"/><Relationship Id="rId6" Type="http://schemas.openxmlformats.org/officeDocument/2006/relationships/image" Target="../media/image473.wmf"/><Relationship Id="rId5" Type="http://schemas.openxmlformats.org/officeDocument/2006/relationships/oleObject" Target="../embeddings/oleObject474.bin"/><Relationship Id="rId4" Type="http://schemas.openxmlformats.org/officeDocument/2006/relationships/image" Target="../media/image454.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33.wmf"/><Relationship Id="rId3" Type="http://schemas.openxmlformats.org/officeDocument/2006/relationships/notesSlide" Target="../notesSlides/notesSlide3.xml"/><Relationship Id="rId7" Type="http://schemas.openxmlformats.org/officeDocument/2006/relationships/image" Target="../media/image30.wmf"/><Relationship Id="rId12" Type="http://schemas.openxmlformats.org/officeDocument/2006/relationships/oleObject" Target="../embeddings/oleObject23.bin"/><Relationship Id="rId17"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oleObject" Target="../embeddings/oleObject25.bin"/><Relationship Id="rId1" Type="http://schemas.openxmlformats.org/officeDocument/2006/relationships/vmlDrawing" Target="../drawings/vmlDrawing4.vml"/><Relationship Id="rId6" Type="http://schemas.openxmlformats.org/officeDocument/2006/relationships/oleObject" Target="../embeddings/oleObject20.bin"/><Relationship Id="rId11" Type="http://schemas.openxmlformats.org/officeDocument/2006/relationships/image" Target="../media/image32.wmf"/><Relationship Id="rId5" Type="http://schemas.openxmlformats.org/officeDocument/2006/relationships/image" Target="../media/image29.wmf"/><Relationship Id="rId15" Type="http://schemas.openxmlformats.org/officeDocument/2006/relationships/image" Target="../media/image34.e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31.wmf"/><Relationship Id="rId14" Type="http://schemas.openxmlformats.org/officeDocument/2006/relationships/oleObject" Target="../embeddings/oleObject24.bin"/></Relationships>
</file>

<file path=ppt/slides/_rels/slide80.xml.rels><?xml version="1.0" encoding="UTF-8" standalone="yes"?>
<Relationships xmlns="http://schemas.openxmlformats.org/package/2006/relationships"><Relationship Id="rId8" Type="http://schemas.openxmlformats.org/officeDocument/2006/relationships/image" Target="../media/image477.wmf"/><Relationship Id="rId3" Type="http://schemas.openxmlformats.org/officeDocument/2006/relationships/oleObject" Target="../embeddings/oleObject476.bin"/><Relationship Id="rId7" Type="http://schemas.openxmlformats.org/officeDocument/2006/relationships/oleObject" Target="../embeddings/oleObject478.bin"/><Relationship Id="rId2" Type="http://schemas.openxmlformats.org/officeDocument/2006/relationships/slideLayout" Target="../slideLayouts/slideLayout7.xml"/><Relationship Id="rId1" Type="http://schemas.openxmlformats.org/officeDocument/2006/relationships/vmlDrawing" Target="../drawings/vmlDrawing70.vml"/><Relationship Id="rId6" Type="http://schemas.openxmlformats.org/officeDocument/2006/relationships/image" Target="../media/image476.wmf"/><Relationship Id="rId5" Type="http://schemas.openxmlformats.org/officeDocument/2006/relationships/oleObject" Target="../embeddings/oleObject477.bin"/><Relationship Id="rId4" Type="http://schemas.openxmlformats.org/officeDocument/2006/relationships/image" Target="../media/image475.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482.bin"/><Relationship Id="rId13" Type="http://schemas.openxmlformats.org/officeDocument/2006/relationships/image" Target="../media/image481.wmf"/><Relationship Id="rId3" Type="http://schemas.openxmlformats.org/officeDocument/2006/relationships/oleObject" Target="../embeddings/oleObject479.bin"/><Relationship Id="rId7" Type="http://schemas.openxmlformats.org/officeDocument/2006/relationships/image" Target="../media/image478.wmf"/><Relationship Id="rId12" Type="http://schemas.openxmlformats.org/officeDocument/2006/relationships/oleObject" Target="../embeddings/oleObject484.bin"/><Relationship Id="rId2" Type="http://schemas.openxmlformats.org/officeDocument/2006/relationships/slideLayout" Target="../slideLayouts/slideLayout7.xml"/><Relationship Id="rId1" Type="http://schemas.openxmlformats.org/officeDocument/2006/relationships/vmlDrawing" Target="../drawings/vmlDrawing71.vml"/><Relationship Id="rId6" Type="http://schemas.openxmlformats.org/officeDocument/2006/relationships/oleObject" Target="../embeddings/oleObject481.bin"/><Relationship Id="rId11" Type="http://schemas.openxmlformats.org/officeDocument/2006/relationships/image" Target="../media/image480.wmf"/><Relationship Id="rId5" Type="http://schemas.openxmlformats.org/officeDocument/2006/relationships/oleObject" Target="../embeddings/oleObject480.bin"/><Relationship Id="rId15" Type="http://schemas.openxmlformats.org/officeDocument/2006/relationships/image" Target="../media/image482.wmf"/><Relationship Id="rId10" Type="http://schemas.openxmlformats.org/officeDocument/2006/relationships/oleObject" Target="../embeddings/oleObject483.bin"/><Relationship Id="rId4" Type="http://schemas.openxmlformats.org/officeDocument/2006/relationships/image" Target="../media/image441.wmf"/><Relationship Id="rId9" Type="http://schemas.openxmlformats.org/officeDocument/2006/relationships/image" Target="../media/image479.wmf"/><Relationship Id="rId14" Type="http://schemas.openxmlformats.org/officeDocument/2006/relationships/oleObject" Target="../embeddings/oleObject485.bin"/></Relationships>
</file>

<file path=ppt/slides/_rels/slide82.xml.rels><?xml version="1.0" encoding="UTF-8" standalone="yes"?>
<Relationships xmlns="http://schemas.openxmlformats.org/package/2006/relationships"><Relationship Id="rId8" Type="http://schemas.openxmlformats.org/officeDocument/2006/relationships/image" Target="../media/image485.wmf"/><Relationship Id="rId3" Type="http://schemas.openxmlformats.org/officeDocument/2006/relationships/oleObject" Target="../embeddings/oleObject486.bin"/><Relationship Id="rId7" Type="http://schemas.openxmlformats.org/officeDocument/2006/relationships/oleObject" Target="../embeddings/oleObject488.bin"/><Relationship Id="rId12" Type="http://schemas.openxmlformats.org/officeDocument/2006/relationships/image" Target="../media/image487.wmf"/><Relationship Id="rId2" Type="http://schemas.openxmlformats.org/officeDocument/2006/relationships/slideLayout" Target="../slideLayouts/slideLayout7.xml"/><Relationship Id="rId1" Type="http://schemas.openxmlformats.org/officeDocument/2006/relationships/vmlDrawing" Target="../drawings/vmlDrawing72.vml"/><Relationship Id="rId6" Type="http://schemas.openxmlformats.org/officeDocument/2006/relationships/image" Target="../media/image484.wmf"/><Relationship Id="rId11" Type="http://schemas.openxmlformats.org/officeDocument/2006/relationships/oleObject" Target="../embeddings/oleObject490.bin"/><Relationship Id="rId5" Type="http://schemas.openxmlformats.org/officeDocument/2006/relationships/oleObject" Target="../embeddings/oleObject487.bin"/><Relationship Id="rId10" Type="http://schemas.openxmlformats.org/officeDocument/2006/relationships/image" Target="../media/image486.wmf"/><Relationship Id="rId4" Type="http://schemas.openxmlformats.org/officeDocument/2006/relationships/image" Target="../media/image483.wmf"/><Relationship Id="rId9" Type="http://schemas.openxmlformats.org/officeDocument/2006/relationships/oleObject" Target="../embeddings/oleObject489.bin"/></Relationships>
</file>

<file path=ppt/slides/_rels/slide83.xml.rels><?xml version="1.0" encoding="UTF-8" standalone="yes"?>
<Relationships xmlns="http://schemas.openxmlformats.org/package/2006/relationships"><Relationship Id="rId8" Type="http://schemas.openxmlformats.org/officeDocument/2006/relationships/image" Target="../media/image490.wmf"/><Relationship Id="rId3" Type="http://schemas.openxmlformats.org/officeDocument/2006/relationships/oleObject" Target="../embeddings/oleObject491.bin"/><Relationship Id="rId7" Type="http://schemas.openxmlformats.org/officeDocument/2006/relationships/oleObject" Target="../embeddings/oleObject493.bin"/><Relationship Id="rId2" Type="http://schemas.openxmlformats.org/officeDocument/2006/relationships/slideLayout" Target="../slideLayouts/slideLayout7.xml"/><Relationship Id="rId1" Type="http://schemas.openxmlformats.org/officeDocument/2006/relationships/vmlDrawing" Target="../drawings/vmlDrawing73.vml"/><Relationship Id="rId6" Type="http://schemas.openxmlformats.org/officeDocument/2006/relationships/image" Target="../media/image489.wmf"/><Relationship Id="rId5" Type="http://schemas.openxmlformats.org/officeDocument/2006/relationships/oleObject" Target="../embeddings/oleObject492.bin"/><Relationship Id="rId10" Type="http://schemas.openxmlformats.org/officeDocument/2006/relationships/image" Target="../media/image491.wmf"/><Relationship Id="rId4" Type="http://schemas.openxmlformats.org/officeDocument/2006/relationships/image" Target="../media/image488.wmf"/><Relationship Id="rId9" Type="http://schemas.openxmlformats.org/officeDocument/2006/relationships/oleObject" Target="../embeddings/oleObject494.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33.wmf"/><Relationship Id="rId18" Type="http://schemas.openxmlformats.org/officeDocument/2006/relationships/oleObject" Target="../embeddings/oleObject29.bin"/><Relationship Id="rId3" Type="http://schemas.openxmlformats.org/officeDocument/2006/relationships/notesSlide" Target="../notesSlides/notesSlide4.xml"/><Relationship Id="rId21" Type="http://schemas.openxmlformats.org/officeDocument/2006/relationships/image" Target="../media/image38.wmf"/><Relationship Id="rId7" Type="http://schemas.openxmlformats.org/officeDocument/2006/relationships/image" Target="../media/image30.wmf"/><Relationship Id="rId12" Type="http://schemas.openxmlformats.org/officeDocument/2006/relationships/oleObject" Target="../embeddings/oleObject26.bin"/><Relationship Id="rId17" Type="http://schemas.openxmlformats.org/officeDocument/2006/relationships/image" Target="../media/image36.wmf"/><Relationship Id="rId2" Type="http://schemas.openxmlformats.org/officeDocument/2006/relationships/slideLayout" Target="../slideLayouts/slideLayout2.xml"/><Relationship Id="rId16" Type="http://schemas.openxmlformats.org/officeDocument/2006/relationships/oleObject" Target="../embeddings/oleObject28.bin"/><Relationship Id="rId20" Type="http://schemas.openxmlformats.org/officeDocument/2006/relationships/oleObject" Target="../embeddings/oleObject30.bin"/><Relationship Id="rId1" Type="http://schemas.openxmlformats.org/officeDocument/2006/relationships/vmlDrawing" Target="../drawings/vmlDrawing5.vml"/><Relationship Id="rId6" Type="http://schemas.openxmlformats.org/officeDocument/2006/relationships/oleObject" Target="../embeddings/oleObject20.bin"/><Relationship Id="rId11" Type="http://schemas.openxmlformats.org/officeDocument/2006/relationships/image" Target="../media/image32.wmf"/><Relationship Id="rId5" Type="http://schemas.openxmlformats.org/officeDocument/2006/relationships/image" Target="../media/image29.wmf"/><Relationship Id="rId15" Type="http://schemas.openxmlformats.org/officeDocument/2006/relationships/image" Target="../media/image34.emf"/><Relationship Id="rId23" Type="http://schemas.openxmlformats.org/officeDocument/2006/relationships/image" Target="../media/image39.wmf"/><Relationship Id="rId10" Type="http://schemas.openxmlformats.org/officeDocument/2006/relationships/oleObject" Target="../embeddings/oleObject22.bin"/><Relationship Id="rId19" Type="http://schemas.openxmlformats.org/officeDocument/2006/relationships/image" Target="../media/image37.wmf"/><Relationship Id="rId4" Type="http://schemas.openxmlformats.org/officeDocument/2006/relationships/oleObject" Target="../embeddings/oleObject19.bin"/><Relationship Id="rId9" Type="http://schemas.openxmlformats.org/officeDocument/2006/relationships/image" Target="../media/image31.wmf"/><Relationship Id="rId14" Type="http://schemas.openxmlformats.org/officeDocument/2006/relationships/oleObject" Target="../embeddings/oleObject27.bin"/><Relationship Id="rId22" Type="http://schemas.openxmlformats.org/officeDocument/2006/relationships/oleObject" Target="../embeddings/oleObject3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
            <a:extLst>
              <a:ext uri="{FF2B5EF4-FFF2-40B4-BE49-F238E27FC236}">
                <a16:creationId xmlns:a16="http://schemas.microsoft.com/office/drawing/2014/main" id="{5316B249-DE72-4F37-AD4D-DCBC3756A7D4}"/>
              </a:ext>
            </a:extLst>
          </p:cNvPr>
          <p:cNvSpPr>
            <a:spLocks noChangeArrowheads="1"/>
          </p:cNvSpPr>
          <p:nvPr/>
        </p:nvSpPr>
        <p:spPr bwMode="auto">
          <a:xfrm>
            <a:off x="2591780" y="41869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9" name="Rectangle 8">
            <a:extLst>
              <a:ext uri="{FF2B5EF4-FFF2-40B4-BE49-F238E27FC236}">
                <a16:creationId xmlns:a16="http://schemas.microsoft.com/office/drawing/2014/main" id="{93D528DC-2AA3-4DFE-A6B2-FEE3C4235511}"/>
              </a:ext>
            </a:extLst>
          </p:cNvPr>
          <p:cNvSpPr>
            <a:spLocks noChangeArrowheads="1"/>
          </p:cNvSpPr>
          <p:nvPr/>
        </p:nvSpPr>
        <p:spPr bwMode="auto">
          <a:xfrm>
            <a:off x="782201" y="2222974"/>
            <a:ext cx="8012437" cy="75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a:lnSpc>
                <a:spcPct val="125000"/>
              </a:lnSpc>
            </a:pPr>
            <a:r>
              <a:rPr lang="zh-CN" altLang="en-US" sz="40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量子信息导论</a:t>
            </a:r>
            <a:r>
              <a:rPr lang="en-US" altLang="zh-CN" sz="40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a:t>
            </a:r>
            <a:r>
              <a:rPr lang="zh-CN" altLang="en-US" sz="3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量子力学基础</a:t>
            </a:r>
          </a:p>
        </p:txBody>
      </p:sp>
      <p:sp>
        <p:nvSpPr>
          <p:cNvPr id="36" name="Rectangle 8">
            <a:extLst>
              <a:ext uri="{FF2B5EF4-FFF2-40B4-BE49-F238E27FC236}">
                <a16:creationId xmlns:a16="http://schemas.microsoft.com/office/drawing/2014/main" id="{960A913F-CD6B-4E3B-A9D7-76F5AD68A0FC}"/>
              </a:ext>
            </a:extLst>
          </p:cNvPr>
          <p:cNvSpPr>
            <a:spLocks noChangeArrowheads="1"/>
          </p:cNvSpPr>
          <p:nvPr/>
        </p:nvSpPr>
        <p:spPr bwMode="auto">
          <a:xfrm>
            <a:off x="881590" y="3654025"/>
            <a:ext cx="8012437" cy="2074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a:lnSpc>
                <a:spcPct val="125000"/>
              </a:lnSpc>
            </a:pPr>
            <a:r>
              <a:rPr lang="zh-CN" altLang="en-US" sz="3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唐禹</a:t>
            </a:r>
            <a:endParaRPr lang="en-US" altLang="zh-CN" sz="3600"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ctr">
              <a:lnSpc>
                <a:spcPct val="125000"/>
              </a:lnSpc>
            </a:pPr>
            <a:r>
              <a:rPr lang="en-US" altLang="zh-CN" sz="3600" b="1" dirty="0">
                <a:solidFill>
                  <a:srgbClr val="B0252A"/>
                </a:solidFill>
                <a:latin typeface="Times New Roman" panose="02020603050405020304" pitchFamily="18" charset="0"/>
                <a:ea typeface="黑体" panose="02010609060101010101" pitchFamily="49" charset="-122"/>
                <a:cs typeface="Times New Roman" panose="02020603050405020304" pitchFamily="18" charset="0"/>
                <a:hlinkClick r:id="rId2">
                  <a:extLst>
                    <a:ext uri="{A12FA001-AC4F-418D-AE19-62706E023703}">
                      <ahyp:hlinkClr xmlns:ahyp="http://schemas.microsoft.com/office/drawing/2018/hyperlinkcolor" val="tx"/>
                    </a:ext>
                  </a:extLst>
                </a:hlinkClick>
              </a:rPr>
              <a:t>ytang@xidian.edu.cn</a:t>
            </a:r>
            <a:endParaRPr lang="en-US" altLang="zh-CN" sz="3600" b="1" dirty="0">
              <a:solidFill>
                <a:srgbClr val="B0252A"/>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25000"/>
              </a:lnSpc>
            </a:pPr>
            <a:r>
              <a:rPr lang="en-US" altLang="zh-CN" sz="3600" b="1" dirty="0">
                <a:solidFill>
                  <a:srgbClr val="B0252A"/>
                </a:solidFill>
                <a:latin typeface="黑体" panose="02010609060101010101" pitchFamily="49" charset="-122"/>
                <a:ea typeface="黑体" panose="02010609060101010101" pitchFamily="49" charset="-122"/>
                <a:cs typeface="Times New Roman" panose="02020603050405020304" pitchFamily="18" charset="0"/>
              </a:rPr>
              <a:t>18602983021</a:t>
            </a:r>
            <a:endParaRPr lang="zh-CN" altLang="en-US" sz="3600" b="1" dirty="0">
              <a:solidFill>
                <a:srgbClr val="B0252A"/>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6972503"/>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33" name="Rectangle 8">
            <a:extLst>
              <a:ext uri="{FF2B5EF4-FFF2-40B4-BE49-F238E27FC236}">
                <a16:creationId xmlns:a16="http://schemas.microsoft.com/office/drawing/2014/main" id="{6F9EE691-C3DA-4F55-BF38-7E19007A5FB0}"/>
              </a:ext>
            </a:extLst>
          </p:cNvPr>
          <p:cNvSpPr>
            <a:spLocks noChangeArrowheads="1"/>
          </p:cNvSpPr>
          <p:nvPr/>
        </p:nvSpPr>
        <p:spPr bwMode="auto">
          <a:xfrm>
            <a:off x="431540" y="998730"/>
            <a:ext cx="8640960" cy="9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波函数    在时间演化的过程中，始终保持着归一化，也就是在   时刻是归一化的，以后每一个时刻波函数都是归一化的：</a:t>
            </a:r>
          </a:p>
        </p:txBody>
      </p:sp>
      <p:graphicFrame>
        <p:nvGraphicFramePr>
          <p:cNvPr id="5" name="对象 4">
            <a:extLst>
              <a:ext uri="{FF2B5EF4-FFF2-40B4-BE49-F238E27FC236}">
                <a16:creationId xmlns:a16="http://schemas.microsoft.com/office/drawing/2014/main" id="{9B76C6F5-06E2-4717-BE02-B51891F2B7DD}"/>
              </a:ext>
            </a:extLst>
          </p:cNvPr>
          <p:cNvGraphicFramePr>
            <a:graphicFrameLocks noChangeAspect="1"/>
          </p:cNvGraphicFramePr>
          <p:nvPr>
            <p:extLst>
              <p:ext uri="{D42A27DB-BD31-4B8C-83A1-F6EECF244321}">
                <p14:modId xmlns:p14="http://schemas.microsoft.com/office/powerpoint/2010/main" val="3286322294"/>
              </p:ext>
            </p:extLst>
          </p:nvPr>
        </p:nvGraphicFramePr>
        <p:xfrm>
          <a:off x="1472127" y="1132456"/>
          <a:ext cx="619125" cy="323850"/>
        </p:xfrm>
        <a:graphic>
          <a:graphicData uri="http://schemas.openxmlformats.org/presentationml/2006/ole">
            <mc:AlternateContent xmlns:mc="http://schemas.openxmlformats.org/markup-compatibility/2006">
              <mc:Choice xmlns:v="urn:schemas-microsoft-com:vml" Requires="v">
                <p:oleObj spid="_x0000_s196636" name="Equation" r:id="rId4" imgW="618978" imgH="323918" progId="Equation.DSMT4">
                  <p:embed/>
                </p:oleObj>
              </mc:Choice>
              <mc:Fallback>
                <p:oleObj name="Equation" r:id="rId4" imgW="618978" imgH="323918" progId="Equation.DSMT4">
                  <p:embed/>
                  <p:pic>
                    <p:nvPicPr>
                      <p:cNvPr id="5" name="对象 4">
                        <a:extLst>
                          <a:ext uri="{FF2B5EF4-FFF2-40B4-BE49-F238E27FC236}">
                            <a16:creationId xmlns:a16="http://schemas.microsoft.com/office/drawing/2014/main" id="{9B76C6F5-06E2-4717-BE02-B51891F2B7DD}"/>
                          </a:ext>
                        </a:extLst>
                      </p:cNvPr>
                      <p:cNvPicPr/>
                      <p:nvPr/>
                    </p:nvPicPr>
                    <p:blipFill>
                      <a:blip r:embed="rId5"/>
                      <a:stretch>
                        <a:fillRect/>
                      </a:stretch>
                    </p:blipFill>
                    <p:spPr>
                      <a:xfrm>
                        <a:off x="1472127" y="1132456"/>
                        <a:ext cx="619125" cy="32385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2BBBC24F-7215-4844-BCEA-35A64C02B87E}"/>
              </a:ext>
            </a:extLst>
          </p:cNvPr>
          <p:cNvGraphicFramePr>
            <a:graphicFrameLocks noChangeAspect="1"/>
          </p:cNvGraphicFramePr>
          <p:nvPr>
            <p:extLst>
              <p:ext uri="{D42A27DB-BD31-4B8C-83A1-F6EECF244321}">
                <p14:modId xmlns:p14="http://schemas.microsoft.com/office/powerpoint/2010/main" val="1321223369"/>
              </p:ext>
            </p:extLst>
          </p:nvPr>
        </p:nvGraphicFramePr>
        <p:xfrm>
          <a:off x="1456015" y="2318986"/>
          <a:ext cx="2641600" cy="536575"/>
        </p:xfrm>
        <a:graphic>
          <a:graphicData uri="http://schemas.openxmlformats.org/presentationml/2006/ole">
            <mc:AlternateContent xmlns:mc="http://schemas.openxmlformats.org/markup-compatibility/2006">
              <mc:Choice xmlns:v="urn:schemas-microsoft-com:vml" Requires="v">
                <p:oleObj spid="_x0000_s196637" name="Equation" r:id="rId6" imgW="1562040" imgH="317160" progId="Equation.DSMT4">
                  <p:embed/>
                </p:oleObj>
              </mc:Choice>
              <mc:Fallback>
                <p:oleObj name="Equation" r:id="rId6" imgW="1562040" imgH="317160" progId="Equation.DSMT4">
                  <p:embed/>
                  <p:pic>
                    <p:nvPicPr>
                      <p:cNvPr id="7" name="对象 6">
                        <a:extLst>
                          <a:ext uri="{FF2B5EF4-FFF2-40B4-BE49-F238E27FC236}">
                            <a16:creationId xmlns:a16="http://schemas.microsoft.com/office/drawing/2014/main" id="{2BBBC24F-7215-4844-BCEA-35A64C02B87E}"/>
                          </a:ext>
                        </a:extLst>
                      </p:cNvPr>
                      <p:cNvPicPr/>
                      <p:nvPr/>
                    </p:nvPicPr>
                    <p:blipFill>
                      <a:blip r:embed="rId7"/>
                      <a:stretch>
                        <a:fillRect/>
                      </a:stretch>
                    </p:blipFill>
                    <p:spPr>
                      <a:xfrm>
                        <a:off x="1456015" y="2318986"/>
                        <a:ext cx="2641600" cy="536575"/>
                      </a:xfrm>
                      <a:prstGeom prst="rect">
                        <a:avLst/>
                      </a:prstGeom>
                    </p:spPr>
                  </p:pic>
                </p:oleObj>
              </mc:Fallback>
            </mc:AlternateContent>
          </a:graphicData>
        </a:graphic>
      </p:graphicFrame>
      <p:sp>
        <p:nvSpPr>
          <p:cNvPr id="8" name="箭头: 右 7">
            <a:extLst>
              <a:ext uri="{FF2B5EF4-FFF2-40B4-BE49-F238E27FC236}">
                <a16:creationId xmlns:a16="http://schemas.microsoft.com/office/drawing/2014/main" id="{CB43DD7C-5C5A-47BD-9691-C6C86240C858}"/>
              </a:ext>
            </a:extLst>
          </p:cNvPr>
          <p:cNvSpPr/>
          <p:nvPr/>
        </p:nvSpPr>
        <p:spPr>
          <a:xfrm>
            <a:off x="4272013" y="5951366"/>
            <a:ext cx="463950" cy="135015"/>
          </a:xfrm>
          <a:prstGeom prst="rightArrow">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5" name="对象 34">
            <a:extLst>
              <a:ext uri="{FF2B5EF4-FFF2-40B4-BE49-F238E27FC236}">
                <a16:creationId xmlns:a16="http://schemas.microsoft.com/office/drawing/2014/main" id="{D5D7ECAC-3916-4D32-B5B8-A9FC736F7421}"/>
              </a:ext>
            </a:extLst>
          </p:cNvPr>
          <p:cNvGraphicFramePr>
            <a:graphicFrameLocks noChangeAspect="1"/>
          </p:cNvGraphicFramePr>
          <p:nvPr>
            <p:extLst>
              <p:ext uri="{D42A27DB-BD31-4B8C-83A1-F6EECF244321}">
                <p14:modId xmlns:p14="http://schemas.microsoft.com/office/powerpoint/2010/main" val="1050961911"/>
              </p:ext>
            </p:extLst>
          </p:nvPr>
        </p:nvGraphicFramePr>
        <p:xfrm>
          <a:off x="826570" y="1581905"/>
          <a:ext cx="415059" cy="232433"/>
        </p:xfrm>
        <a:graphic>
          <a:graphicData uri="http://schemas.openxmlformats.org/presentationml/2006/ole">
            <mc:AlternateContent xmlns:mc="http://schemas.openxmlformats.org/markup-compatibility/2006">
              <mc:Choice xmlns:v="urn:schemas-microsoft-com:vml" Requires="v">
                <p:oleObj spid="_x0000_s196638" name="Equation" r:id="rId8" imgW="317160" imgH="177480" progId="Equation.DSMT4">
                  <p:embed/>
                </p:oleObj>
              </mc:Choice>
              <mc:Fallback>
                <p:oleObj name="Equation" r:id="rId8" imgW="317160" imgH="177480" progId="Equation.DSMT4">
                  <p:embed/>
                  <p:pic>
                    <p:nvPicPr>
                      <p:cNvPr id="35" name="对象 34">
                        <a:extLst>
                          <a:ext uri="{FF2B5EF4-FFF2-40B4-BE49-F238E27FC236}">
                            <a16:creationId xmlns:a16="http://schemas.microsoft.com/office/drawing/2014/main" id="{D5D7ECAC-3916-4D32-B5B8-A9FC736F7421}"/>
                          </a:ext>
                        </a:extLst>
                      </p:cNvPr>
                      <p:cNvPicPr/>
                      <p:nvPr/>
                    </p:nvPicPr>
                    <p:blipFill>
                      <a:blip r:embed="rId9"/>
                      <a:stretch>
                        <a:fillRect/>
                      </a:stretch>
                    </p:blipFill>
                    <p:spPr>
                      <a:xfrm>
                        <a:off x="826570" y="1581905"/>
                        <a:ext cx="415059" cy="232433"/>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0F479F62-02BA-4D9D-B03F-375294A62EEE}"/>
              </a:ext>
            </a:extLst>
          </p:cNvPr>
          <p:cNvGraphicFramePr>
            <a:graphicFrameLocks noChangeAspect="1"/>
          </p:cNvGraphicFramePr>
          <p:nvPr>
            <p:extLst>
              <p:ext uri="{D42A27DB-BD31-4B8C-83A1-F6EECF244321}">
                <p14:modId xmlns:p14="http://schemas.microsoft.com/office/powerpoint/2010/main" val="2961504865"/>
              </p:ext>
            </p:extLst>
          </p:nvPr>
        </p:nvGraphicFramePr>
        <p:xfrm>
          <a:off x="5129213" y="5749925"/>
          <a:ext cx="1239837" cy="506413"/>
        </p:xfrm>
        <a:graphic>
          <a:graphicData uri="http://schemas.openxmlformats.org/presentationml/2006/ole">
            <mc:AlternateContent xmlns:mc="http://schemas.openxmlformats.org/markup-compatibility/2006">
              <mc:Choice xmlns:v="urn:schemas-microsoft-com:vml" Requires="v">
                <p:oleObj spid="_x0000_s196639" name="Equation" r:id="rId10" imgW="965160" imgH="393480" progId="Equation.DSMT4">
                  <p:embed/>
                </p:oleObj>
              </mc:Choice>
              <mc:Fallback>
                <p:oleObj name="Equation" r:id="rId10" imgW="965160" imgH="393480" progId="Equation.DSMT4">
                  <p:embed/>
                  <p:pic>
                    <p:nvPicPr>
                      <p:cNvPr id="9" name="对象 8">
                        <a:extLst>
                          <a:ext uri="{FF2B5EF4-FFF2-40B4-BE49-F238E27FC236}">
                            <a16:creationId xmlns:a16="http://schemas.microsoft.com/office/drawing/2014/main" id="{0F479F62-02BA-4D9D-B03F-375294A62EEE}"/>
                          </a:ext>
                        </a:extLst>
                      </p:cNvPr>
                      <p:cNvPicPr/>
                      <p:nvPr/>
                    </p:nvPicPr>
                    <p:blipFill>
                      <a:blip r:embed="rId11"/>
                      <a:stretch>
                        <a:fillRect/>
                      </a:stretch>
                    </p:blipFill>
                    <p:spPr>
                      <a:xfrm>
                        <a:off x="5129213" y="5749925"/>
                        <a:ext cx="1239837" cy="506413"/>
                      </a:xfrm>
                      <a:prstGeom prst="rect">
                        <a:avLst/>
                      </a:prstGeom>
                    </p:spPr>
                  </p:pic>
                </p:oleObj>
              </mc:Fallback>
            </mc:AlternateContent>
          </a:graphicData>
        </a:graphic>
      </p:graphicFrame>
      <p:sp>
        <p:nvSpPr>
          <p:cNvPr id="36" name="Rectangle 8">
            <a:extLst>
              <a:ext uri="{FF2B5EF4-FFF2-40B4-BE49-F238E27FC236}">
                <a16:creationId xmlns:a16="http://schemas.microsoft.com/office/drawing/2014/main" id="{1474669B-5245-4DB0-82AA-0A8BE7E827FB}"/>
              </a:ext>
            </a:extLst>
          </p:cNvPr>
          <p:cNvSpPr>
            <a:spLocks noChangeArrowheads="1"/>
          </p:cNvSpPr>
          <p:nvPr/>
        </p:nvSpPr>
        <p:spPr bwMode="auto">
          <a:xfrm>
            <a:off x="6896205" y="5713031"/>
            <a:ext cx="1546225"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概率守恒</a:t>
            </a:r>
          </a:p>
        </p:txBody>
      </p:sp>
      <p:sp>
        <p:nvSpPr>
          <p:cNvPr id="22" name="Rectangle 8">
            <a:extLst>
              <a:ext uri="{FF2B5EF4-FFF2-40B4-BE49-F238E27FC236}">
                <a16:creationId xmlns:a16="http://schemas.microsoft.com/office/drawing/2014/main" id="{3A000ED3-713F-49A5-843B-71BB89CB62A8}"/>
              </a:ext>
            </a:extLst>
          </p:cNvPr>
          <p:cNvSpPr>
            <a:spLocks noChangeArrowheads="1"/>
          </p:cNvSpPr>
          <p:nvPr/>
        </p:nvSpPr>
        <p:spPr bwMode="auto">
          <a:xfrm>
            <a:off x="547068" y="2289677"/>
            <a:ext cx="1546225"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证明</a:t>
            </a:r>
          </a:p>
        </p:txBody>
      </p:sp>
      <p:graphicFrame>
        <p:nvGraphicFramePr>
          <p:cNvPr id="23" name="对象 22">
            <a:extLst>
              <a:ext uri="{FF2B5EF4-FFF2-40B4-BE49-F238E27FC236}">
                <a16:creationId xmlns:a16="http://schemas.microsoft.com/office/drawing/2014/main" id="{06F3CB07-3D4F-4D60-BCC5-AADB92A23F2D}"/>
              </a:ext>
            </a:extLst>
          </p:cNvPr>
          <p:cNvGraphicFramePr>
            <a:graphicFrameLocks noChangeAspect="1"/>
          </p:cNvGraphicFramePr>
          <p:nvPr>
            <p:extLst>
              <p:ext uri="{D42A27DB-BD31-4B8C-83A1-F6EECF244321}">
                <p14:modId xmlns:p14="http://schemas.microsoft.com/office/powerpoint/2010/main" val="1184640973"/>
              </p:ext>
            </p:extLst>
          </p:nvPr>
        </p:nvGraphicFramePr>
        <p:xfrm>
          <a:off x="3341688" y="1795463"/>
          <a:ext cx="1546225" cy="536575"/>
        </p:xfrm>
        <a:graphic>
          <a:graphicData uri="http://schemas.openxmlformats.org/presentationml/2006/ole">
            <mc:AlternateContent xmlns:mc="http://schemas.openxmlformats.org/markup-compatibility/2006">
              <mc:Choice xmlns:v="urn:schemas-microsoft-com:vml" Requires="v">
                <p:oleObj spid="_x0000_s196640" name="Equation" r:id="rId12" imgW="914400" imgH="317160" progId="Equation.DSMT4">
                  <p:embed/>
                </p:oleObj>
              </mc:Choice>
              <mc:Fallback>
                <p:oleObj name="Equation" r:id="rId12" imgW="914400" imgH="317160" progId="Equation.DSMT4">
                  <p:embed/>
                  <p:pic>
                    <p:nvPicPr>
                      <p:cNvPr id="7" name="对象 6">
                        <a:extLst>
                          <a:ext uri="{FF2B5EF4-FFF2-40B4-BE49-F238E27FC236}">
                            <a16:creationId xmlns:a16="http://schemas.microsoft.com/office/drawing/2014/main" id="{2BBBC24F-7215-4844-BCEA-35A64C02B87E}"/>
                          </a:ext>
                        </a:extLst>
                      </p:cNvPr>
                      <p:cNvPicPr/>
                      <p:nvPr/>
                    </p:nvPicPr>
                    <p:blipFill>
                      <a:blip r:embed="rId13"/>
                      <a:stretch>
                        <a:fillRect/>
                      </a:stretch>
                    </p:blipFill>
                    <p:spPr>
                      <a:xfrm>
                        <a:off x="3341688" y="1795463"/>
                        <a:ext cx="1546225" cy="536575"/>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A3F35525-E3CB-47F3-9CFF-49487E40EE24}"/>
              </a:ext>
            </a:extLst>
          </p:cNvPr>
          <p:cNvGraphicFramePr>
            <a:graphicFrameLocks noChangeAspect="1"/>
          </p:cNvGraphicFramePr>
          <p:nvPr>
            <p:extLst>
              <p:ext uri="{D42A27DB-BD31-4B8C-83A1-F6EECF244321}">
                <p14:modId xmlns:p14="http://schemas.microsoft.com/office/powerpoint/2010/main" val="4179764165"/>
              </p:ext>
            </p:extLst>
          </p:nvPr>
        </p:nvGraphicFramePr>
        <p:xfrm>
          <a:off x="2776815" y="2814580"/>
          <a:ext cx="3228975" cy="550862"/>
        </p:xfrm>
        <a:graphic>
          <a:graphicData uri="http://schemas.openxmlformats.org/presentationml/2006/ole">
            <mc:AlternateContent xmlns:mc="http://schemas.openxmlformats.org/markup-compatibility/2006">
              <mc:Choice xmlns:v="urn:schemas-microsoft-com:vml" Requires="v">
                <p:oleObj spid="_x0000_s196641" name="Equation" r:id="rId14" imgW="1930320" imgH="330120" progId="Equation.DSMT4">
                  <p:embed/>
                </p:oleObj>
              </mc:Choice>
              <mc:Fallback>
                <p:oleObj name="Equation" r:id="rId14" imgW="1930320" imgH="330120" progId="Equation.DSMT4">
                  <p:embed/>
                  <p:pic>
                    <p:nvPicPr>
                      <p:cNvPr id="0" name=""/>
                      <p:cNvPicPr/>
                      <p:nvPr/>
                    </p:nvPicPr>
                    <p:blipFill>
                      <a:blip r:embed="rId15"/>
                      <a:stretch>
                        <a:fillRect/>
                      </a:stretch>
                    </p:blipFill>
                    <p:spPr>
                      <a:xfrm>
                        <a:off x="2776815" y="2814580"/>
                        <a:ext cx="3228975" cy="550862"/>
                      </a:xfrm>
                      <a:prstGeom prst="rect">
                        <a:avLst/>
                      </a:prstGeom>
                    </p:spPr>
                  </p:pic>
                </p:oleObj>
              </mc:Fallback>
            </mc:AlternateContent>
          </a:graphicData>
        </a:graphic>
      </p:graphicFrame>
      <p:sp>
        <p:nvSpPr>
          <p:cNvPr id="25" name="Rectangle 8">
            <a:extLst>
              <a:ext uri="{FF2B5EF4-FFF2-40B4-BE49-F238E27FC236}">
                <a16:creationId xmlns:a16="http://schemas.microsoft.com/office/drawing/2014/main" id="{4ABD7B5B-0A99-4F50-B4B4-C127FC6A4934}"/>
              </a:ext>
            </a:extLst>
          </p:cNvPr>
          <p:cNvSpPr>
            <a:spLocks noChangeArrowheads="1"/>
          </p:cNvSpPr>
          <p:nvPr/>
        </p:nvSpPr>
        <p:spPr bwMode="auto">
          <a:xfrm>
            <a:off x="206515" y="3427944"/>
            <a:ext cx="2853983"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根据薛定谔方程</a:t>
            </a:r>
          </a:p>
        </p:txBody>
      </p:sp>
      <p:graphicFrame>
        <p:nvGraphicFramePr>
          <p:cNvPr id="4" name="对象 3">
            <a:extLst>
              <a:ext uri="{FF2B5EF4-FFF2-40B4-BE49-F238E27FC236}">
                <a16:creationId xmlns:a16="http://schemas.microsoft.com/office/drawing/2014/main" id="{22CBDA2F-C751-495E-818B-778CCE2FFAF4}"/>
              </a:ext>
            </a:extLst>
          </p:cNvPr>
          <p:cNvGraphicFramePr>
            <a:graphicFrameLocks noChangeAspect="1"/>
          </p:cNvGraphicFramePr>
          <p:nvPr>
            <p:extLst>
              <p:ext uri="{D42A27DB-BD31-4B8C-83A1-F6EECF244321}">
                <p14:modId xmlns:p14="http://schemas.microsoft.com/office/powerpoint/2010/main" val="2096222333"/>
              </p:ext>
            </p:extLst>
          </p:nvPr>
        </p:nvGraphicFramePr>
        <p:xfrm>
          <a:off x="2581275" y="3413125"/>
          <a:ext cx="5757863" cy="647700"/>
        </p:xfrm>
        <a:graphic>
          <a:graphicData uri="http://schemas.openxmlformats.org/presentationml/2006/ole">
            <mc:AlternateContent xmlns:mc="http://schemas.openxmlformats.org/markup-compatibility/2006">
              <mc:Choice xmlns:v="urn:schemas-microsoft-com:vml" Requires="v">
                <p:oleObj spid="_x0000_s196642" name="Equation" r:id="rId16" imgW="2933640" imgH="330120" progId="Equation.DSMT4">
                  <p:embed/>
                </p:oleObj>
              </mc:Choice>
              <mc:Fallback>
                <p:oleObj name="Equation" r:id="rId16" imgW="2933640" imgH="330120" progId="Equation.DSMT4">
                  <p:embed/>
                  <p:pic>
                    <p:nvPicPr>
                      <p:cNvPr id="0" name=""/>
                      <p:cNvPicPr/>
                      <p:nvPr/>
                    </p:nvPicPr>
                    <p:blipFill>
                      <a:blip r:embed="rId17"/>
                      <a:stretch>
                        <a:fillRect/>
                      </a:stretch>
                    </p:blipFill>
                    <p:spPr>
                      <a:xfrm>
                        <a:off x="2581275" y="3413125"/>
                        <a:ext cx="5757863" cy="6477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2B0E21A-165C-4461-8780-8004174D93A1}"/>
              </a:ext>
            </a:extLst>
          </p:cNvPr>
          <p:cNvGraphicFramePr>
            <a:graphicFrameLocks noChangeAspect="1"/>
          </p:cNvGraphicFramePr>
          <p:nvPr>
            <p:extLst>
              <p:ext uri="{D42A27DB-BD31-4B8C-83A1-F6EECF244321}">
                <p14:modId xmlns:p14="http://schemas.microsoft.com/office/powerpoint/2010/main" val="1435663723"/>
              </p:ext>
            </p:extLst>
          </p:nvPr>
        </p:nvGraphicFramePr>
        <p:xfrm>
          <a:off x="1918553" y="4150657"/>
          <a:ext cx="4967288" cy="631825"/>
        </p:xfrm>
        <a:graphic>
          <a:graphicData uri="http://schemas.openxmlformats.org/presentationml/2006/ole">
            <mc:AlternateContent xmlns:mc="http://schemas.openxmlformats.org/markup-compatibility/2006">
              <mc:Choice xmlns:v="urn:schemas-microsoft-com:vml" Requires="v">
                <p:oleObj spid="_x0000_s196643" name="Equation" r:id="rId18" imgW="2895480" imgH="368280" progId="Equation.DSMT4">
                  <p:embed/>
                </p:oleObj>
              </mc:Choice>
              <mc:Fallback>
                <p:oleObj name="Equation" r:id="rId18" imgW="2895480" imgH="368280" progId="Equation.DSMT4">
                  <p:embed/>
                  <p:pic>
                    <p:nvPicPr>
                      <p:cNvPr id="0" name=""/>
                      <p:cNvPicPr/>
                      <p:nvPr/>
                    </p:nvPicPr>
                    <p:blipFill>
                      <a:blip r:embed="rId19"/>
                      <a:stretch>
                        <a:fillRect/>
                      </a:stretch>
                    </p:blipFill>
                    <p:spPr>
                      <a:xfrm>
                        <a:off x="1918553" y="4150657"/>
                        <a:ext cx="4967288" cy="631825"/>
                      </a:xfrm>
                      <a:prstGeom prst="rect">
                        <a:avLst/>
                      </a:prstGeom>
                    </p:spPr>
                  </p:pic>
                </p:oleObj>
              </mc:Fallback>
            </mc:AlternateContent>
          </a:graphicData>
        </a:graphic>
      </p:graphicFrame>
      <p:sp>
        <p:nvSpPr>
          <p:cNvPr id="34" name="Rectangle 8">
            <a:extLst>
              <a:ext uri="{FF2B5EF4-FFF2-40B4-BE49-F238E27FC236}">
                <a16:creationId xmlns:a16="http://schemas.microsoft.com/office/drawing/2014/main" id="{5D798B20-F1D9-4701-B86F-F18B6BC42CB6}"/>
              </a:ext>
            </a:extLst>
          </p:cNvPr>
          <p:cNvSpPr>
            <a:spLocks noChangeArrowheads="1"/>
          </p:cNvSpPr>
          <p:nvPr/>
        </p:nvSpPr>
        <p:spPr bwMode="auto">
          <a:xfrm>
            <a:off x="206515" y="4722132"/>
            <a:ext cx="2853983"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因此有：</a:t>
            </a:r>
          </a:p>
        </p:txBody>
      </p:sp>
      <p:graphicFrame>
        <p:nvGraphicFramePr>
          <p:cNvPr id="10" name="对象 9">
            <a:extLst>
              <a:ext uri="{FF2B5EF4-FFF2-40B4-BE49-F238E27FC236}">
                <a16:creationId xmlns:a16="http://schemas.microsoft.com/office/drawing/2014/main" id="{AC534F40-1331-45E4-88CD-9518F498CE91}"/>
              </a:ext>
            </a:extLst>
          </p:cNvPr>
          <p:cNvGraphicFramePr>
            <a:graphicFrameLocks noChangeAspect="1"/>
          </p:cNvGraphicFramePr>
          <p:nvPr>
            <p:extLst>
              <p:ext uri="{D42A27DB-BD31-4B8C-83A1-F6EECF244321}">
                <p14:modId xmlns:p14="http://schemas.microsoft.com/office/powerpoint/2010/main" val="327304159"/>
              </p:ext>
            </p:extLst>
          </p:nvPr>
        </p:nvGraphicFramePr>
        <p:xfrm>
          <a:off x="1698794" y="4812644"/>
          <a:ext cx="6503988" cy="763587"/>
        </p:xfrm>
        <a:graphic>
          <a:graphicData uri="http://schemas.openxmlformats.org/presentationml/2006/ole">
            <mc:AlternateContent xmlns:mc="http://schemas.openxmlformats.org/markup-compatibility/2006">
              <mc:Choice xmlns:v="urn:schemas-microsoft-com:vml" Requires="v">
                <p:oleObj spid="_x0000_s196644" name="Equation" r:id="rId20" imgW="3581280" imgH="419040" progId="Equation.DSMT4">
                  <p:embed/>
                </p:oleObj>
              </mc:Choice>
              <mc:Fallback>
                <p:oleObj name="Equation" r:id="rId20" imgW="3581280" imgH="419040" progId="Equation.DSMT4">
                  <p:embed/>
                  <p:pic>
                    <p:nvPicPr>
                      <p:cNvPr id="0" name=""/>
                      <p:cNvPicPr/>
                      <p:nvPr/>
                    </p:nvPicPr>
                    <p:blipFill>
                      <a:blip r:embed="rId21"/>
                      <a:stretch>
                        <a:fillRect/>
                      </a:stretch>
                    </p:blipFill>
                    <p:spPr>
                      <a:xfrm>
                        <a:off x="1698794" y="4812644"/>
                        <a:ext cx="6503988" cy="763587"/>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6BAA4818-9B03-42D0-B2FC-E6AA6BF9A29B}"/>
              </a:ext>
            </a:extLst>
          </p:cNvPr>
          <p:cNvGraphicFramePr>
            <a:graphicFrameLocks noChangeAspect="1"/>
          </p:cNvGraphicFramePr>
          <p:nvPr>
            <p:extLst>
              <p:ext uri="{D42A27DB-BD31-4B8C-83A1-F6EECF244321}">
                <p14:modId xmlns:p14="http://schemas.microsoft.com/office/powerpoint/2010/main" val="3292356621"/>
              </p:ext>
            </p:extLst>
          </p:nvPr>
        </p:nvGraphicFramePr>
        <p:xfrm>
          <a:off x="550863" y="5681663"/>
          <a:ext cx="3514725" cy="609600"/>
        </p:xfrm>
        <a:graphic>
          <a:graphicData uri="http://schemas.openxmlformats.org/presentationml/2006/ole">
            <mc:AlternateContent xmlns:mc="http://schemas.openxmlformats.org/markup-compatibility/2006">
              <mc:Choice xmlns:v="urn:schemas-microsoft-com:vml" Requires="v">
                <p:oleObj spid="_x0000_s196645" name="Equation" r:id="rId22" imgW="1828800" imgH="317160" progId="Equation.DSMT4">
                  <p:embed/>
                </p:oleObj>
              </mc:Choice>
              <mc:Fallback>
                <p:oleObj name="Equation" r:id="rId22" imgW="1828800" imgH="317160" progId="Equation.DSMT4">
                  <p:embed/>
                  <p:pic>
                    <p:nvPicPr>
                      <p:cNvPr id="0" name=""/>
                      <p:cNvPicPr/>
                      <p:nvPr/>
                    </p:nvPicPr>
                    <p:blipFill>
                      <a:blip r:embed="rId23"/>
                      <a:stretch>
                        <a:fillRect/>
                      </a:stretch>
                    </p:blipFill>
                    <p:spPr>
                      <a:xfrm>
                        <a:off x="550863" y="5681663"/>
                        <a:ext cx="3514725" cy="609600"/>
                      </a:xfrm>
                      <a:prstGeom prst="rect">
                        <a:avLst/>
                      </a:prstGeom>
                    </p:spPr>
                  </p:pic>
                </p:oleObj>
              </mc:Fallback>
            </mc:AlternateContent>
          </a:graphicData>
        </a:graphic>
      </p:graphicFrame>
      <p:sp>
        <p:nvSpPr>
          <p:cNvPr id="37" name="Rectangle 8">
            <a:extLst>
              <a:ext uri="{FF2B5EF4-FFF2-40B4-BE49-F238E27FC236}">
                <a16:creationId xmlns:a16="http://schemas.microsoft.com/office/drawing/2014/main" id="{F0142213-2846-4F0B-B2AF-E57E7DA385A9}"/>
              </a:ext>
            </a:extLst>
          </p:cNvPr>
          <p:cNvSpPr>
            <a:spLocks noChangeArrowheads="1"/>
          </p:cNvSpPr>
          <p:nvPr/>
        </p:nvSpPr>
        <p:spPr bwMode="auto">
          <a:xfrm>
            <a:off x="490769" y="6232620"/>
            <a:ext cx="872196"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概率</a:t>
            </a:r>
          </a:p>
        </p:txBody>
      </p:sp>
      <p:sp>
        <p:nvSpPr>
          <p:cNvPr id="38" name="Rectangle 8">
            <a:extLst>
              <a:ext uri="{FF2B5EF4-FFF2-40B4-BE49-F238E27FC236}">
                <a16:creationId xmlns:a16="http://schemas.microsoft.com/office/drawing/2014/main" id="{5DDF9B63-E10C-478E-8F45-CFA02903C1D8}"/>
              </a:ext>
            </a:extLst>
          </p:cNvPr>
          <p:cNvSpPr>
            <a:spLocks noChangeArrowheads="1"/>
          </p:cNvSpPr>
          <p:nvPr/>
        </p:nvSpPr>
        <p:spPr bwMode="auto">
          <a:xfrm>
            <a:off x="1947219" y="6259489"/>
            <a:ext cx="2083711"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概率流密度</a:t>
            </a:r>
          </a:p>
        </p:txBody>
      </p:sp>
      <p:sp>
        <p:nvSpPr>
          <p:cNvPr id="12" name="矩形 11">
            <a:extLst>
              <a:ext uri="{FF2B5EF4-FFF2-40B4-BE49-F238E27FC236}">
                <a16:creationId xmlns:a16="http://schemas.microsoft.com/office/drawing/2014/main" id="{03CCC33D-FC6B-4FB7-AC43-1E73D6A75CFB}"/>
              </a:ext>
            </a:extLst>
          </p:cNvPr>
          <p:cNvSpPr/>
          <p:nvPr/>
        </p:nvSpPr>
        <p:spPr>
          <a:xfrm>
            <a:off x="5749131" y="4859970"/>
            <a:ext cx="1883209" cy="7677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74855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1" name="Rectangle 8">
            <a:extLst>
              <a:ext uri="{FF2B5EF4-FFF2-40B4-BE49-F238E27FC236}">
                <a16:creationId xmlns:a16="http://schemas.microsoft.com/office/drawing/2014/main" id="{DDF61833-CDED-4BB6-87B5-13586DB7A581}"/>
              </a:ext>
            </a:extLst>
          </p:cNvPr>
          <p:cNvSpPr>
            <a:spLocks noChangeArrowheads="1"/>
          </p:cNvSpPr>
          <p:nvPr/>
        </p:nvSpPr>
        <p:spPr bwMode="auto">
          <a:xfrm>
            <a:off x="431540" y="1220329"/>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证明一维自由粒子的概率流密度与速度和概率密度的关系为：</a:t>
            </a:r>
          </a:p>
        </p:txBody>
      </p:sp>
      <p:graphicFrame>
        <p:nvGraphicFramePr>
          <p:cNvPr id="12" name="对象 11">
            <a:extLst>
              <a:ext uri="{FF2B5EF4-FFF2-40B4-BE49-F238E27FC236}">
                <a16:creationId xmlns:a16="http://schemas.microsoft.com/office/drawing/2014/main" id="{AEE2E9FC-8BCB-46A5-AA5E-F53418938F9C}"/>
              </a:ext>
            </a:extLst>
          </p:cNvPr>
          <p:cNvGraphicFramePr>
            <a:graphicFrameLocks noChangeAspect="1"/>
          </p:cNvGraphicFramePr>
          <p:nvPr>
            <p:extLst>
              <p:ext uri="{D42A27DB-BD31-4B8C-83A1-F6EECF244321}">
                <p14:modId xmlns:p14="http://schemas.microsoft.com/office/powerpoint/2010/main" val="4176737894"/>
              </p:ext>
            </p:extLst>
          </p:nvPr>
        </p:nvGraphicFramePr>
        <p:xfrm>
          <a:off x="3356865" y="1766762"/>
          <a:ext cx="906463" cy="393700"/>
        </p:xfrm>
        <a:graphic>
          <a:graphicData uri="http://schemas.openxmlformats.org/presentationml/2006/ole">
            <mc:AlternateContent xmlns:mc="http://schemas.openxmlformats.org/markup-compatibility/2006">
              <mc:Choice xmlns:v="urn:schemas-microsoft-com:vml" Requires="v">
                <p:oleObj spid="_x0000_s130417" name="Equation" r:id="rId4" imgW="469800" imgH="203040" progId="Equation.DSMT4">
                  <p:embed/>
                </p:oleObj>
              </mc:Choice>
              <mc:Fallback>
                <p:oleObj name="Equation" r:id="rId4" imgW="469800" imgH="203040" progId="Equation.DSMT4">
                  <p:embed/>
                  <p:pic>
                    <p:nvPicPr>
                      <p:cNvPr id="0" name=""/>
                      <p:cNvPicPr/>
                      <p:nvPr/>
                    </p:nvPicPr>
                    <p:blipFill>
                      <a:blip r:embed="rId5"/>
                      <a:stretch>
                        <a:fillRect/>
                      </a:stretch>
                    </p:blipFill>
                    <p:spPr>
                      <a:xfrm>
                        <a:off x="3356865" y="1766762"/>
                        <a:ext cx="906463" cy="393700"/>
                      </a:xfrm>
                      <a:prstGeom prst="rect">
                        <a:avLst/>
                      </a:prstGeom>
                    </p:spPr>
                  </p:pic>
                </p:oleObj>
              </mc:Fallback>
            </mc:AlternateContent>
          </a:graphicData>
        </a:graphic>
      </p:graphicFrame>
      <p:sp>
        <p:nvSpPr>
          <p:cNvPr id="24" name="Rectangle 8">
            <a:extLst>
              <a:ext uri="{FF2B5EF4-FFF2-40B4-BE49-F238E27FC236}">
                <a16:creationId xmlns:a16="http://schemas.microsoft.com/office/drawing/2014/main" id="{AF329772-11E2-420E-8C02-C949DA71328A}"/>
              </a:ext>
            </a:extLst>
          </p:cNvPr>
          <p:cNvSpPr>
            <a:spLocks noChangeArrowheads="1"/>
          </p:cNvSpPr>
          <p:nvPr/>
        </p:nvSpPr>
        <p:spPr bwMode="auto">
          <a:xfrm>
            <a:off x="431540" y="1991891"/>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证明</a:t>
            </a:r>
          </a:p>
        </p:txBody>
      </p:sp>
      <p:sp>
        <p:nvSpPr>
          <p:cNvPr id="26" name="Rectangle 8">
            <a:extLst>
              <a:ext uri="{FF2B5EF4-FFF2-40B4-BE49-F238E27FC236}">
                <a16:creationId xmlns:a16="http://schemas.microsoft.com/office/drawing/2014/main" id="{4F1F5E88-9689-4751-98F7-666B6516DE48}"/>
              </a:ext>
            </a:extLst>
          </p:cNvPr>
          <p:cNvSpPr>
            <a:spLocks noChangeArrowheads="1"/>
          </p:cNvSpPr>
          <p:nvPr/>
        </p:nvSpPr>
        <p:spPr bwMode="auto">
          <a:xfrm>
            <a:off x="836585" y="2525118"/>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一维自由粒子的波函数和其共轭式为：</a:t>
            </a:r>
          </a:p>
        </p:txBody>
      </p:sp>
      <p:graphicFrame>
        <p:nvGraphicFramePr>
          <p:cNvPr id="13" name="对象 12">
            <a:extLst>
              <a:ext uri="{FF2B5EF4-FFF2-40B4-BE49-F238E27FC236}">
                <a16:creationId xmlns:a16="http://schemas.microsoft.com/office/drawing/2014/main" id="{0B30D450-BCAB-49AE-BC94-23F6038B32C3}"/>
              </a:ext>
            </a:extLst>
          </p:cNvPr>
          <p:cNvGraphicFramePr>
            <a:graphicFrameLocks noChangeAspect="1"/>
          </p:cNvGraphicFramePr>
          <p:nvPr>
            <p:extLst>
              <p:ext uri="{D42A27DB-BD31-4B8C-83A1-F6EECF244321}">
                <p14:modId xmlns:p14="http://schemas.microsoft.com/office/powerpoint/2010/main" val="2621634162"/>
              </p:ext>
            </p:extLst>
          </p:nvPr>
        </p:nvGraphicFramePr>
        <p:xfrm>
          <a:off x="2141730" y="3058345"/>
          <a:ext cx="4076700" cy="431800"/>
        </p:xfrm>
        <a:graphic>
          <a:graphicData uri="http://schemas.openxmlformats.org/presentationml/2006/ole">
            <mc:AlternateContent xmlns:mc="http://schemas.openxmlformats.org/markup-compatibility/2006">
              <mc:Choice xmlns:v="urn:schemas-microsoft-com:vml" Requires="v">
                <p:oleObj spid="_x0000_s130418" name="Equation" r:id="rId6" imgW="4076640" imgH="431640" progId="Equation.DSMT4">
                  <p:embed/>
                </p:oleObj>
              </mc:Choice>
              <mc:Fallback>
                <p:oleObj name="Equation" r:id="rId6" imgW="4076640" imgH="431640" progId="Equation.DSMT4">
                  <p:embed/>
                  <p:pic>
                    <p:nvPicPr>
                      <p:cNvPr id="0" name=""/>
                      <p:cNvPicPr/>
                      <p:nvPr/>
                    </p:nvPicPr>
                    <p:blipFill>
                      <a:blip r:embed="rId7"/>
                      <a:stretch>
                        <a:fillRect/>
                      </a:stretch>
                    </p:blipFill>
                    <p:spPr>
                      <a:xfrm>
                        <a:off x="2141730" y="3058345"/>
                        <a:ext cx="4076700" cy="431800"/>
                      </a:xfrm>
                      <a:prstGeom prst="rect">
                        <a:avLst/>
                      </a:prstGeom>
                    </p:spPr>
                  </p:pic>
                </p:oleObj>
              </mc:Fallback>
            </mc:AlternateContent>
          </a:graphicData>
        </a:graphic>
      </p:graphicFrame>
      <p:sp>
        <p:nvSpPr>
          <p:cNvPr id="27" name="Rectangle 8">
            <a:extLst>
              <a:ext uri="{FF2B5EF4-FFF2-40B4-BE49-F238E27FC236}">
                <a16:creationId xmlns:a16="http://schemas.microsoft.com/office/drawing/2014/main" id="{41DB1893-0EB7-4E82-BD7B-5B63AFB06CE3}"/>
              </a:ext>
            </a:extLst>
          </p:cNvPr>
          <p:cNvSpPr>
            <a:spLocks noChangeArrowheads="1"/>
          </p:cNvSpPr>
          <p:nvPr/>
        </p:nvSpPr>
        <p:spPr bwMode="auto">
          <a:xfrm>
            <a:off x="926595" y="3582401"/>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则自由粒子的概率密度为：</a:t>
            </a:r>
          </a:p>
        </p:txBody>
      </p:sp>
      <p:graphicFrame>
        <p:nvGraphicFramePr>
          <p:cNvPr id="14" name="对象 13">
            <a:extLst>
              <a:ext uri="{FF2B5EF4-FFF2-40B4-BE49-F238E27FC236}">
                <a16:creationId xmlns:a16="http://schemas.microsoft.com/office/drawing/2014/main" id="{146ABF3C-0E99-46E8-84B7-9A31DEC44748}"/>
              </a:ext>
            </a:extLst>
          </p:cNvPr>
          <p:cNvGraphicFramePr>
            <a:graphicFrameLocks noChangeAspect="1"/>
          </p:cNvGraphicFramePr>
          <p:nvPr>
            <p:extLst>
              <p:ext uri="{D42A27DB-BD31-4B8C-83A1-F6EECF244321}">
                <p14:modId xmlns:p14="http://schemas.microsoft.com/office/powerpoint/2010/main" val="3507236472"/>
              </p:ext>
            </p:extLst>
          </p:nvPr>
        </p:nvGraphicFramePr>
        <p:xfrm>
          <a:off x="4179888" y="4125913"/>
          <a:ext cx="671512" cy="274637"/>
        </p:xfrm>
        <a:graphic>
          <a:graphicData uri="http://schemas.openxmlformats.org/presentationml/2006/ole">
            <mc:AlternateContent xmlns:mc="http://schemas.openxmlformats.org/markup-compatibility/2006">
              <mc:Choice xmlns:v="urn:schemas-microsoft-com:vml" Requires="v">
                <p:oleObj spid="_x0000_s130419" name="Equation" r:id="rId8" imgW="558720" imgH="228600" progId="Equation.DSMT4">
                  <p:embed/>
                </p:oleObj>
              </mc:Choice>
              <mc:Fallback>
                <p:oleObj name="Equation" r:id="rId8" imgW="558720" imgH="228600" progId="Equation.DSMT4">
                  <p:embed/>
                  <p:pic>
                    <p:nvPicPr>
                      <p:cNvPr id="0" name=""/>
                      <p:cNvPicPr/>
                      <p:nvPr/>
                    </p:nvPicPr>
                    <p:blipFill>
                      <a:blip r:embed="rId9"/>
                      <a:stretch>
                        <a:fillRect/>
                      </a:stretch>
                    </p:blipFill>
                    <p:spPr>
                      <a:xfrm>
                        <a:off x="4179888" y="4125913"/>
                        <a:ext cx="671512" cy="274637"/>
                      </a:xfrm>
                      <a:prstGeom prst="rect">
                        <a:avLst/>
                      </a:prstGeom>
                    </p:spPr>
                  </p:pic>
                </p:oleObj>
              </mc:Fallback>
            </mc:AlternateContent>
          </a:graphicData>
        </a:graphic>
      </p:graphicFrame>
      <p:sp>
        <p:nvSpPr>
          <p:cNvPr id="28" name="Rectangle 8">
            <a:extLst>
              <a:ext uri="{FF2B5EF4-FFF2-40B4-BE49-F238E27FC236}">
                <a16:creationId xmlns:a16="http://schemas.microsoft.com/office/drawing/2014/main" id="{8783F36C-C1D7-48B4-980B-1F1E88057B7C}"/>
              </a:ext>
            </a:extLst>
          </p:cNvPr>
          <p:cNvSpPr>
            <a:spLocks noChangeArrowheads="1"/>
          </p:cNvSpPr>
          <p:nvPr/>
        </p:nvSpPr>
        <p:spPr bwMode="auto">
          <a:xfrm>
            <a:off x="971600" y="4329953"/>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则自由粒子的概率流密度为：</a:t>
            </a:r>
          </a:p>
        </p:txBody>
      </p:sp>
      <p:graphicFrame>
        <p:nvGraphicFramePr>
          <p:cNvPr id="15" name="对象 14">
            <a:extLst>
              <a:ext uri="{FF2B5EF4-FFF2-40B4-BE49-F238E27FC236}">
                <a16:creationId xmlns:a16="http://schemas.microsoft.com/office/drawing/2014/main" id="{A0F3926F-1A07-4E56-B225-2044C3000E32}"/>
              </a:ext>
            </a:extLst>
          </p:cNvPr>
          <p:cNvGraphicFramePr>
            <a:graphicFrameLocks noChangeAspect="1"/>
          </p:cNvGraphicFramePr>
          <p:nvPr>
            <p:extLst>
              <p:ext uri="{D42A27DB-BD31-4B8C-83A1-F6EECF244321}">
                <p14:modId xmlns:p14="http://schemas.microsoft.com/office/powerpoint/2010/main" val="2171063694"/>
              </p:ext>
            </p:extLst>
          </p:nvPr>
        </p:nvGraphicFramePr>
        <p:xfrm>
          <a:off x="1854200" y="4914165"/>
          <a:ext cx="5322887" cy="557212"/>
        </p:xfrm>
        <a:graphic>
          <a:graphicData uri="http://schemas.openxmlformats.org/presentationml/2006/ole">
            <mc:AlternateContent xmlns:mc="http://schemas.openxmlformats.org/markup-compatibility/2006">
              <mc:Choice xmlns:v="urn:schemas-microsoft-com:vml" Requires="v">
                <p:oleObj spid="_x0000_s130420" name="Equation" r:id="rId10" imgW="3517560" imgH="368280" progId="Equation.DSMT4">
                  <p:embed/>
                </p:oleObj>
              </mc:Choice>
              <mc:Fallback>
                <p:oleObj name="Equation" r:id="rId10" imgW="3517560" imgH="368280" progId="Equation.DSMT4">
                  <p:embed/>
                  <p:pic>
                    <p:nvPicPr>
                      <p:cNvPr id="0" name=""/>
                      <p:cNvPicPr/>
                      <p:nvPr/>
                    </p:nvPicPr>
                    <p:blipFill>
                      <a:blip r:embed="rId11"/>
                      <a:stretch>
                        <a:fillRect/>
                      </a:stretch>
                    </p:blipFill>
                    <p:spPr>
                      <a:xfrm>
                        <a:off x="1854200" y="4914165"/>
                        <a:ext cx="5322887" cy="557212"/>
                      </a:xfrm>
                      <a:prstGeom prst="rect">
                        <a:avLst/>
                      </a:prstGeom>
                    </p:spPr>
                  </p:pic>
                </p:oleObj>
              </mc:Fallback>
            </mc:AlternateContent>
          </a:graphicData>
        </a:graphic>
      </p:graphicFrame>
    </p:spTree>
    <p:extLst>
      <p:ext uri="{BB962C8B-B14F-4D97-AF65-F5344CB8AC3E}">
        <p14:creationId xmlns:p14="http://schemas.microsoft.com/office/powerpoint/2010/main" val="3638449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2" name="Rectangle 8">
            <a:extLst>
              <a:ext uri="{FF2B5EF4-FFF2-40B4-BE49-F238E27FC236}">
                <a16:creationId xmlns:a16="http://schemas.microsoft.com/office/drawing/2014/main" id="{ABFA36E1-B1DD-4051-A9E7-6253B7C06640}"/>
              </a:ext>
            </a:extLst>
          </p:cNvPr>
          <p:cNvSpPr>
            <a:spLocks noChangeArrowheads="1"/>
          </p:cNvSpPr>
          <p:nvPr/>
        </p:nvSpPr>
        <p:spPr bwMode="auto">
          <a:xfrm>
            <a:off x="656565" y="6239084"/>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玻恩：粒子的运动遵守概率定则，但概率本身受因果律支配</a:t>
            </a:r>
          </a:p>
        </p:txBody>
      </p:sp>
      <p:graphicFrame>
        <p:nvGraphicFramePr>
          <p:cNvPr id="5" name="对象 4">
            <a:extLst>
              <a:ext uri="{FF2B5EF4-FFF2-40B4-BE49-F238E27FC236}">
                <a16:creationId xmlns:a16="http://schemas.microsoft.com/office/drawing/2014/main" id="{7B632FB3-06DE-480C-8E0C-DA43541348EC}"/>
              </a:ext>
            </a:extLst>
          </p:cNvPr>
          <p:cNvGraphicFramePr>
            <a:graphicFrameLocks noChangeAspect="1"/>
          </p:cNvGraphicFramePr>
          <p:nvPr>
            <p:extLst>
              <p:ext uri="{D42A27DB-BD31-4B8C-83A1-F6EECF244321}">
                <p14:modId xmlns:p14="http://schemas.microsoft.com/office/powerpoint/2010/main" val="1540996418"/>
              </p:ext>
            </p:extLst>
          </p:nvPr>
        </p:nvGraphicFramePr>
        <p:xfrm>
          <a:off x="2180274" y="2045835"/>
          <a:ext cx="4705567" cy="566230"/>
        </p:xfrm>
        <a:graphic>
          <a:graphicData uri="http://schemas.openxmlformats.org/presentationml/2006/ole">
            <mc:AlternateContent xmlns:mc="http://schemas.openxmlformats.org/markup-compatibility/2006">
              <mc:Choice xmlns:v="urn:schemas-microsoft-com:vml" Requires="v">
                <p:oleObj spid="_x0000_s177272" name="Equation" r:id="rId4" imgW="3060360" imgH="368280" progId="Equation.DSMT4">
                  <p:embed/>
                </p:oleObj>
              </mc:Choice>
              <mc:Fallback>
                <p:oleObj name="Equation" r:id="rId4" imgW="3060360" imgH="368280" progId="Equation.DSMT4">
                  <p:embed/>
                  <p:pic>
                    <p:nvPicPr>
                      <p:cNvPr id="0" name=""/>
                      <p:cNvPicPr/>
                      <p:nvPr/>
                    </p:nvPicPr>
                    <p:blipFill>
                      <a:blip r:embed="rId5"/>
                      <a:stretch>
                        <a:fillRect/>
                      </a:stretch>
                    </p:blipFill>
                    <p:spPr>
                      <a:xfrm>
                        <a:off x="2180274" y="2045835"/>
                        <a:ext cx="4705567" cy="566230"/>
                      </a:xfrm>
                      <a:prstGeom prst="rect">
                        <a:avLst/>
                      </a:prstGeom>
                    </p:spPr>
                  </p:pic>
                </p:oleObj>
              </mc:Fallback>
            </mc:AlternateContent>
          </a:graphicData>
        </a:graphic>
      </p:graphicFrame>
      <p:sp>
        <p:nvSpPr>
          <p:cNvPr id="33" name="Rectangle 8">
            <a:extLst>
              <a:ext uri="{FF2B5EF4-FFF2-40B4-BE49-F238E27FC236}">
                <a16:creationId xmlns:a16="http://schemas.microsoft.com/office/drawing/2014/main" id="{ED1FFB0A-ACC3-4302-B0CB-E8E0570E3B03}"/>
              </a:ext>
            </a:extLst>
          </p:cNvPr>
          <p:cNvSpPr>
            <a:spLocks noChangeArrowheads="1"/>
          </p:cNvSpPr>
          <p:nvPr/>
        </p:nvSpPr>
        <p:spPr bwMode="auto">
          <a:xfrm>
            <a:off x="497963" y="2490515"/>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假设    时刻的体系的波函数为    ，则任意时刻的波函数为： </a:t>
            </a:r>
          </a:p>
        </p:txBody>
      </p:sp>
      <p:graphicFrame>
        <p:nvGraphicFramePr>
          <p:cNvPr id="7" name="对象 6">
            <a:extLst>
              <a:ext uri="{FF2B5EF4-FFF2-40B4-BE49-F238E27FC236}">
                <a16:creationId xmlns:a16="http://schemas.microsoft.com/office/drawing/2014/main" id="{57D93FE0-96C2-4028-AB80-967BE74D37B2}"/>
              </a:ext>
            </a:extLst>
          </p:cNvPr>
          <p:cNvGraphicFramePr>
            <a:graphicFrameLocks noChangeAspect="1"/>
          </p:cNvGraphicFramePr>
          <p:nvPr>
            <p:extLst>
              <p:ext uri="{D42A27DB-BD31-4B8C-83A1-F6EECF244321}">
                <p14:modId xmlns:p14="http://schemas.microsoft.com/office/powerpoint/2010/main" val="2753337803"/>
              </p:ext>
            </p:extLst>
          </p:nvPr>
        </p:nvGraphicFramePr>
        <p:xfrm>
          <a:off x="1259191" y="2644723"/>
          <a:ext cx="512762" cy="287337"/>
        </p:xfrm>
        <a:graphic>
          <a:graphicData uri="http://schemas.openxmlformats.org/presentationml/2006/ole">
            <mc:AlternateContent xmlns:mc="http://schemas.openxmlformats.org/markup-compatibility/2006">
              <mc:Choice xmlns:v="urn:schemas-microsoft-com:vml" Requires="v">
                <p:oleObj spid="_x0000_s177273" name="Equation" r:id="rId6" imgW="317160" imgH="177480" progId="Equation.DSMT4">
                  <p:embed/>
                </p:oleObj>
              </mc:Choice>
              <mc:Fallback>
                <p:oleObj name="Equation" r:id="rId6" imgW="317160" imgH="177480" progId="Equation.DSMT4">
                  <p:embed/>
                  <p:pic>
                    <p:nvPicPr>
                      <p:cNvPr id="0" name=""/>
                      <p:cNvPicPr/>
                      <p:nvPr/>
                    </p:nvPicPr>
                    <p:blipFill>
                      <a:blip r:embed="rId7"/>
                      <a:stretch>
                        <a:fillRect/>
                      </a:stretch>
                    </p:blipFill>
                    <p:spPr>
                      <a:xfrm>
                        <a:off x="1259191" y="2644723"/>
                        <a:ext cx="512762" cy="28733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C6DD25A6-CD08-4025-8B0A-C61450F7F7D6}"/>
              </a:ext>
            </a:extLst>
          </p:cNvPr>
          <p:cNvGraphicFramePr>
            <a:graphicFrameLocks noChangeAspect="1"/>
          </p:cNvGraphicFramePr>
          <p:nvPr>
            <p:extLst>
              <p:ext uri="{D42A27DB-BD31-4B8C-83A1-F6EECF244321}">
                <p14:modId xmlns:p14="http://schemas.microsoft.com/office/powerpoint/2010/main" val="38204353"/>
              </p:ext>
            </p:extLst>
          </p:nvPr>
        </p:nvGraphicFramePr>
        <p:xfrm>
          <a:off x="4972353" y="2624085"/>
          <a:ext cx="495300" cy="254000"/>
        </p:xfrm>
        <a:graphic>
          <a:graphicData uri="http://schemas.openxmlformats.org/presentationml/2006/ole">
            <mc:AlternateContent xmlns:mc="http://schemas.openxmlformats.org/markup-compatibility/2006">
              <mc:Choice xmlns:v="urn:schemas-microsoft-com:vml" Requires="v">
                <p:oleObj spid="_x0000_s177274" name="Equation" r:id="rId8" imgW="495000" imgH="253800" progId="Equation.DSMT4">
                  <p:embed/>
                </p:oleObj>
              </mc:Choice>
              <mc:Fallback>
                <p:oleObj name="Equation" r:id="rId8" imgW="495000" imgH="253800" progId="Equation.DSMT4">
                  <p:embed/>
                  <p:pic>
                    <p:nvPicPr>
                      <p:cNvPr id="0" name=""/>
                      <p:cNvPicPr/>
                      <p:nvPr/>
                    </p:nvPicPr>
                    <p:blipFill>
                      <a:blip r:embed="rId9"/>
                      <a:stretch>
                        <a:fillRect/>
                      </a:stretch>
                    </p:blipFill>
                    <p:spPr>
                      <a:xfrm>
                        <a:off x="4972353" y="2624085"/>
                        <a:ext cx="495300" cy="25400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C01BCB14-EA89-4AC7-A331-D794E73E56A1}"/>
              </a:ext>
            </a:extLst>
          </p:cNvPr>
          <p:cNvGraphicFramePr>
            <a:graphicFrameLocks noChangeAspect="1"/>
          </p:cNvGraphicFramePr>
          <p:nvPr>
            <p:extLst>
              <p:ext uri="{D42A27DB-BD31-4B8C-83A1-F6EECF244321}">
                <p14:modId xmlns:p14="http://schemas.microsoft.com/office/powerpoint/2010/main" val="168249249"/>
              </p:ext>
            </p:extLst>
          </p:nvPr>
        </p:nvGraphicFramePr>
        <p:xfrm>
          <a:off x="3237834" y="2955111"/>
          <a:ext cx="2307628" cy="636587"/>
        </p:xfrm>
        <a:graphic>
          <a:graphicData uri="http://schemas.openxmlformats.org/presentationml/2006/ole">
            <mc:AlternateContent xmlns:mc="http://schemas.openxmlformats.org/markup-compatibility/2006">
              <mc:Choice xmlns:v="urn:schemas-microsoft-com:vml" Requires="v">
                <p:oleObj spid="_x0000_s177275" name="Equation" r:id="rId10" imgW="1841400" imgH="507960" progId="Equation.DSMT4">
                  <p:embed/>
                </p:oleObj>
              </mc:Choice>
              <mc:Fallback>
                <p:oleObj name="Equation" r:id="rId10" imgW="1841400" imgH="507960" progId="Equation.DSMT4">
                  <p:embed/>
                  <p:pic>
                    <p:nvPicPr>
                      <p:cNvPr id="0" name=""/>
                      <p:cNvPicPr/>
                      <p:nvPr/>
                    </p:nvPicPr>
                    <p:blipFill>
                      <a:blip r:embed="rId11"/>
                      <a:stretch>
                        <a:fillRect/>
                      </a:stretch>
                    </p:blipFill>
                    <p:spPr>
                      <a:xfrm>
                        <a:off x="3237834" y="2955111"/>
                        <a:ext cx="2307628" cy="636587"/>
                      </a:xfrm>
                      <a:prstGeom prst="rect">
                        <a:avLst/>
                      </a:prstGeom>
                    </p:spPr>
                  </p:pic>
                </p:oleObj>
              </mc:Fallback>
            </mc:AlternateContent>
          </a:graphicData>
        </a:graphic>
      </p:graphicFrame>
      <p:sp>
        <p:nvSpPr>
          <p:cNvPr id="34" name="Rectangle 8">
            <a:extLst>
              <a:ext uri="{FF2B5EF4-FFF2-40B4-BE49-F238E27FC236}">
                <a16:creationId xmlns:a16="http://schemas.microsoft.com/office/drawing/2014/main" id="{B06C8CC5-7E21-4C2E-9A0B-BDDC3331689B}"/>
              </a:ext>
            </a:extLst>
          </p:cNvPr>
          <p:cNvSpPr>
            <a:spLocks noChangeArrowheads="1"/>
          </p:cNvSpPr>
          <p:nvPr/>
        </p:nvSpPr>
        <p:spPr bwMode="auto">
          <a:xfrm>
            <a:off x="503040" y="3606661"/>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很容易验证：</a:t>
            </a:r>
          </a:p>
        </p:txBody>
      </p:sp>
      <p:graphicFrame>
        <p:nvGraphicFramePr>
          <p:cNvPr id="11" name="对象 10">
            <a:extLst>
              <a:ext uri="{FF2B5EF4-FFF2-40B4-BE49-F238E27FC236}">
                <a16:creationId xmlns:a16="http://schemas.microsoft.com/office/drawing/2014/main" id="{F5269C5F-9DF5-436F-A94A-611BC73103C5}"/>
              </a:ext>
            </a:extLst>
          </p:cNvPr>
          <p:cNvGraphicFramePr>
            <a:graphicFrameLocks noChangeAspect="1"/>
          </p:cNvGraphicFramePr>
          <p:nvPr>
            <p:extLst>
              <p:ext uri="{D42A27DB-BD31-4B8C-83A1-F6EECF244321}">
                <p14:modId xmlns:p14="http://schemas.microsoft.com/office/powerpoint/2010/main" val="1124745421"/>
              </p:ext>
            </p:extLst>
          </p:nvPr>
        </p:nvGraphicFramePr>
        <p:xfrm>
          <a:off x="2726795" y="3606661"/>
          <a:ext cx="3150350" cy="2187743"/>
        </p:xfrm>
        <a:graphic>
          <a:graphicData uri="http://schemas.openxmlformats.org/presentationml/2006/ole">
            <mc:AlternateContent xmlns:mc="http://schemas.openxmlformats.org/markup-compatibility/2006">
              <mc:Choice xmlns:v="urn:schemas-microsoft-com:vml" Requires="v">
                <p:oleObj spid="_x0000_s177276" name="Equation" r:id="rId12" imgW="2743200" imgH="1904760" progId="Equation.DSMT4">
                  <p:embed/>
                </p:oleObj>
              </mc:Choice>
              <mc:Fallback>
                <p:oleObj name="Equation" r:id="rId12" imgW="2743200" imgH="1904760" progId="Equation.DSMT4">
                  <p:embed/>
                  <p:pic>
                    <p:nvPicPr>
                      <p:cNvPr id="0" name=""/>
                      <p:cNvPicPr/>
                      <p:nvPr/>
                    </p:nvPicPr>
                    <p:blipFill>
                      <a:blip r:embed="rId13"/>
                      <a:stretch>
                        <a:fillRect/>
                      </a:stretch>
                    </p:blipFill>
                    <p:spPr>
                      <a:xfrm>
                        <a:off x="2726795" y="3606661"/>
                        <a:ext cx="3150350" cy="2187743"/>
                      </a:xfrm>
                      <a:prstGeom prst="rect">
                        <a:avLst/>
                      </a:prstGeom>
                    </p:spPr>
                  </p:pic>
                </p:oleObj>
              </mc:Fallback>
            </mc:AlternateContent>
          </a:graphicData>
        </a:graphic>
      </p:graphicFrame>
      <p:sp>
        <p:nvSpPr>
          <p:cNvPr id="35" name="Rectangle 8">
            <a:extLst>
              <a:ext uri="{FF2B5EF4-FFF2-40B4-BE49-F238E27FC236}">
                <a16:creationId xmlns:a16="http://schemas.microsoft.com/office/drawing/2014/main" id="{1BA32DAA-8B62-4D4E-99A2-3FE7BAD6FDE4}"/>
              </a:ext>
            </a:extLst>
          </p:cNvPr>
          <p:cNvSpPr>
            <a:spLocks noChangeArrowheads="1"/>
          </p:cNvSpPr>
          <p:nvPr/>
        </p:nvSpPr>
        <p:spPr bwMode="auto">
          <a:xfrm>
            <a:off x="503040" y="5794404"/>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因果性：  时刻的波函数由初值确定。</a:t>
            </a:r>
          </a:p>
        </p:txBody>
      </p:sp>
      <p:graphicFrame>
        <p:nvGraphicFramePr>
          <p:cNvPr id="36" name="对象 35">
            <a:extLst>
              <a:ext uri="{FF2B5EF4-FFF2-40B4-BE49-F238E27FC236}">
                <a16:creationId xmlns:a16="http://schemas.microsoft.com/office/drawing/2014/main" id="{AA379404-8FFB-4ED6-9A21-B9B79C0D0FDF}"/>
              </a:ext>
            </a:extLst>
          </p:cNvPr>
          <p:cNvGraphicFramePr>
            <a:graphicFrameLocks noChangeAspect="1"/>
          </p:cNvGraphicFramePr>
          <p:nvPr>
            <p:extLst>
              <p:ext uri="{D42A27DB-BD31-4B8C-83A1-F6EECF244321}">
                <p14:modId xmlns:p14="http://schemas.microsoft.com/office/powerpoint/2010/main" val="347130233"/>
              </p:ext>
            </p:extLst>
          </p:nvPr>
        </p:nvGraphicFramePr>
        <p:xfrm>
          <a:off x="1855788" y="6000750"/>
          <a:ext cx="142875" cy="246063"/>
        </p:xfrm>
        <a:graphic>
          <a:graphicData uri="http://schemas.openxmlformats.org/presentationml/2006/ole">
            <mc:AlternateContent xmlns:mc="http://schemas.openxmlformats.org/markup-compatibility/2006">
              <mc:Choice xmlns:v="urn:schemas-microsoft-com:vml" Requires="v">
                <p:oleObj spid="_x0000_s177277" name="Equation" r:id="rId14" imgW="88560" imgH="152280" progId="Equation.DSMT4">
                  <p:embed/>
                </p:oleObj>
              </mc:Choice>
              <mc:Fallback>
                <p:oleObj name="Equation" r:id="rId14" imgW="88560" imgH="152280" progId="Equation.DSMT4">
                  <p:embed/>
                  <p:pic>
                    <p:nvPicPr>
                      <p:cNvPr id="7" name="对象 6">
                        <a:extLst>
                          <a:ext uri="{FF2B5EF4-FFF2-40B4-BE49-F238E27FC236}">
                            <a16:creationId xmlns:a16="http://schemas.microsoft.com/office/drawing/2014/main" id="{57D93FE0-96C2-4028-AB80-967BE74D37B2}"/>
                          </a:ext>
                        </a:extLst>
                      </p:cNvPr>
                      <p:cNvPicPr/>
                      <p:nvPr/>
                    </p:nvPicPr>
                    <p:blipFill>
                      <a:blip r:embed="rId15"/>
                      <a:stretch>
                        <a:fillRect/>
                      </a:stretch>
                    </p:blipFill>
                    <p:spPr>
                      <a:xfrm>
                        <a:off x="1855788" y="6000750"/>
                        <a:ext cx="142875" cy="246063"/>
                      </a:xfrm>
                      <a:prstGeom prst="rect">
                        <a:avLst/>
                      </a:prstGeom>
                    </p:spPr>
                  </p:pic>
                </p:oleObj>
              </mc:Fallback>
            </mc:AlternateContent>
          </a:graphicData>
        </a:graphic>
      </p:graphicFrame>
      <p:sp>
        <p:nvSpPr>
          <p:cNvPr id="37" name="Rectangle 8">
            <a:extLst>
              <a:ext uri="{FF2B5EF4-FFF2-40B4-BE49-F238E27FC236}">
                <a16:creationId xmlns:a16="http://schemas.microsoft.com/office/drawing/2014/main" id="{A4EBC74E-CA57-435D-AAD9-45C1F49BACD2}"/>
              </a:ext>
            </a:extLst>
          </p:cNvPr>
          <p:cNvSpPr>
            <a:spLocks noChangeArrowheads="1"/>
          </p:cNvSpPr>
          <p:nvPr/>
        </p:nvSpPr>
        <p:spPr bwMode="auto">
          <a:xfrm>
            <a:off x="497963" y="1493104"/>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假设体系的哈密尔顿算符与时间无关：</a:t>
            </a:r>
          </a:p>
        </p:txBody>
      </p:sp>
      <p:sp>
        <p:nvSpPr>
          <p:cNvPr id="15" name="Rectangle 8">
            <a:extLst>
              <a:ext uri="{FF2B5EF4-FFF2-40B4-BE49-F238E27FC236}">
                <a16:creationId xmlns:a16="http://schemas.microsoft.com/office/drawing/2014/main" id="{8B00CC8E-919F-4751-BE1E-D40345966C2E}"/>
              </a:ext>
            </a:extLst>
          </p:cNvPr>
          <p:cNvSpPr>
            <a:spLocks noChangeArrowheads="1"/>
          </p:cNvSpPr>
          <p:nvPr/>
        </p:nvSpPr>
        <p:spPr bwMode="auto">
          <a:xfrm>
            <a:off x="503040" y="1080827"/>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a:solidFill>
                  <a:srgbClr val="FF0000"/>
                </a:solidFill>
                <a:latin typeface="隶书" panose="02010509060101010101" pitchFamily="49" charset="-122"/>
                <a:ea typeface="隶书" panose="02010509060101010101" pitchFamily="49" charset="-122"/>
                <a:cs typeface="Times New Roman" panose="02020603050405020304" pitchFamily="18" charset="0"/>
              </a:rPr>
              <a:t>薛定谔方程所描述的波函数是否</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满足因果律？</a:t>
            </a:r>
          </a:p>
        </p:txBody>
      </p:sp>
    </p:spTree>
    <p:extLst>
      <p:ext uri="{BB962C8B-B14F-4D97-AF65-F5344CB8AC3E}">
        <p14:creationId xmlns:p14="http://schemas.microsoft.com/office/powerpoint/2010/main" val="3993331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 name="Rectangle 2">
            <a:extLst>
              <a:ext uri="{FF2B5EF4-FFF2-40B4-BE49-F238E27FC236}">
                <a16:creationId xmlns:a16="http://schemas.microsoft.com/office/drawing/2014/main" id="{2FD9C65F-3CF3-4C93-BCF9-08E8A055BEFB}"/>
              </a:ext>
            </a:extLst>
          </p:cNvPr>
          <p:cNvSpPr>
            <a:spLocks noChangeArrowheads="1"/>
          </p:cNvSpPr>
          <p:nvPr/>
        </p:nvSpPr>
        <p:spPr bwMode="auto">
          <a:xfrm>
            <a:off x="1871700" y="14084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Rectangle 8">
            <a:extLst>
              <a:ext uri="{FF2B5EF4-FFF2-40B4-BE49-F238E27FC236}">
                <a16:creationId xmlns:a16="http://schemas.microsoft.com/office/drawing/2014/main" id="{E786A5F5-3A7A-42CA-AB0B-E304661D93A4}"/>
              </a:ext>
            </a:extLst>
          </p:cNvPr>
          <p:cNvSpPr>
            <a:spLocks noChangeArrowheads="1"/>
          </p:cNvSpPr>
          <p:nvPr/>
        </p:nvSpPr>
        <p:spPr bwMode="auto">
          <a:xfrm>
            <a:off x="206515" y="917895"/>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2.</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平均值</a:t>
            </a:r>
          </a:p>
        </p:txBody>
      </p:sp>
      <p:sp>
        <p:nvSpPr>
          <p:cNvPr id="5" name="Rectangle 2">
            <a:extLst>
              <a:ext uri="{FF2B5EF4-FFF2-40B4-BE49-F238E27FC236}">
                <a16:creationId xmlns:a16="http://schemas.microsoft.com/office/drawing/2014/main" id="{33108806-388D-4B3F-827B-E3EB7D7B2AAF}"/>
              </a:ext>
            </a:extLst>
          </p:cNvPr>
          <p:cNvSpPr>
            <a:spLocks noChangeArrowheads="1"/>
          </p:cNvSpPr>
          <p:nvPr/>
        </p:nvSpPr>
        <p:spPr bwMode="auto">
          <a:xfrm>
            <a:off x="336705" y="1340428"/>
            <a:ext cx="860078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rPr>
              <a:t>   </a:t>
            </a:r>
            <a:r>
              <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rPr>
              <a:t>既然量子力学的基本规律是统计规律，波函数</a:t>
            </a:r>
            <a:r>
              <a:rPr lang="zh-CN" altLang="zh-CN" sz="2000" dirty="0">
                <a:latin typeface="隶书" panose="02010509060101010101" pitchFamily="49" charset="-122"/>
                <a:ea typeface="隶书" panose="02010509060101010101" pitchFamily="49" charset="-122"/>
                <a:cs typeface="Times New Roman" panose="02020603050405020304" pitchFamily="18" charset="0"/>
              </a:rPr>
              <a:t>只包含概率的含义，那么对于任何物理量，只有求出了它的平均值之后，才能与实验上的观测量相比较，从薛定谔方程可以求出波函数，那么怎么通过波函数求平均值呢？</a:t>
            </a:r>
            <a:endParaRPr lang="zh-CN" altLang="zh-CN" sz="2000" dirty="0">
              <a:latin typeface="隶书" panose="02010509060101010101" pitchFamily="49" charset="-122"/>
              <a:ea typeface="隶书" panose="020105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7" name="对象 6">
            <a:extLst>
              <a:ext uri="{FF2B5EF4-FFF2-40B4-BE49-F238E27FC236}">
                <a16:creationId xmlns:a16="http://schemas.microsoft.com/office/drawing/2014/main" id="{CE3C9423-D7F4-44E1-B255-D718657B885E}"/>
              </a:ext>
            </a:extLst>
          </p:cNvPr>
          <p:cNvGraphicFramePr>
            <a:graphicFrameLocks noChangeAspect="1"/>
          </p:cNvGraphicFramePr>
          <p:nvPr>
            <p:extLst>
              <p:ext uri="{D42A27DB-BD31-4B8C-83A1-F6EECF244321}">
                <p14:modId xmlns:p14="http://schemas.microsoft.com/office/powerpoint/2010/main" val="2824023062"/>
              </p:ext>
            </p:extLst>
          </p:nvPr>
        </p:nvGraphicFramePr>
        <p:xfrm>
          <a:off x="1871700" y="3347265"/>
          <a:ext cx="536510" cy="339140"/>
        </p:xfrm>
        <a:graphic>
          <a:graphicData uri="http://schemas.openxmlformats.org/presentationml/2006/ole">
            <mc:AlternateContent xmlns:mc="http://schemas.openxmlformats.org/markup-compatibility/2006">
              <mc:Choice xmlns:v="urn:schemas-microsoft-com:vml" Requires="v">
                <p:oleObj spid="_x0000_s193562" name="Equation" r:id="rId4" imgW="291960" imgH="203040" progId="Equation.DSMT4">
                  <p:embed/>
                </p:oleObj>
              </mc:Choice>
              <mc:Fallback>
                <p:oleObj name="Equation" r:id="rId4" imgW="291960" imgH="203040" progId="Equation.DSMT4">
                  <p:embed/>
                  <p:pic>
                    <p:nvPicPr>
                      <p:cNvPr id="0" name="Object 1"/>
                      <p:cNvPicPr>
                        <a:picLocks noChangeAspect="1" noChangeArrowheads="1"/>
                      </p:cNvPicPr>
                      <p:nvPr/>
                    </p:nvPicPr>
                    <p:blipFill>
                      <a:blip r:embed="rId5"/>
                      <a:srcRect/>
                      <a:stretch>
                        <a:fillRect/>
                      </a:stretch>
                    </p:blipFill>
                    <p:spPr bwMode="auto">
                      <a:xfrm>
                        <a:off x="1871700" y="3347265"/>
                        <a:ext cx="536510" cy="339140"/>
                      </a:xfrm>
                      <a:prstGeom prst="rect">
                        <a:avLst/>
                      </a:prstGeom>
                      <a:noFill/>
                    </p:spPr>
                  </p:pic>
                </p:oleObj>
              </mc:Fallback>
            </mc:AlternateContent>
          </a:graphicData>
        </a:graphic>
      </p:graphicFrame>
      <p:sp>
        <p:nvSpPr>
          <p:cNvPr id="39" name="Rectangle 2">
            <a:extLst>
              <a:ext uri="{FF2B5EF4-FFF2-40B4-BE49-F238E27FC236}">
                <a16:creationId xmlns:a16="http://schemas.microsoft.com/office/drawing/2014/main" id="{A2664BA6-FCCC-4D38-9007-BB823278E8A4}"/>
              </a:ext>
            </a:extLst>
          </p:cNvPr>
          <p:cNvSpPr>
            <a:spLocks noChangeArrowheads="1"/>
          </p:cNvSpPr>
          <p:nvPr/>
        </p:nvSpPr>
        <p:spPr bwMode="auto">
          <a:xfrm>
            <a:off x="466895" y="2326308"/>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rPr>
              <a:t>   </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rPr>
              <a:t>在量子力学中   表示粒子在  处出现的概率，则位置的平均值为：</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4" name="对象 33">
            <a:extLst>
              <a:ext uri="{FF2B5EF4-FFF2-40B4-BE49-F238E27FC236}">
                <a16:creationId xmlns:a16="http://schemas.microsoft.com/office/drawing/2014/main" id="{525F9B85-0224-4A3F-997C-77EC6A4FC9DC}"/>
              </a:ext>
            </a:extLst>
          </p:cNvPr>
          <p:cNvGraphicFramePr>
            <a:graphicFrameLocks noChangeAspect="1"/>
          </p:cNvGraphicFramePr>
          <p:nvPr>
            <p:extLst>
              <p:ext uri="{D42A27DB-BD31-4B8C-83A1-F6EECF244321}">
                <p14:modId xmlns:p14="http://schemas.microsoft.com/office/powerpoint/2010/main" val="3018545000"/>
              </p:ext>
            </p:extLst>
          </p:nvPr>
        </p:nvGraphicFramePr>
        <p:xfrm>
          <a:off x="2501770" y="2349730"/>
          <a:ext cx="360040" cy="353266"/>
        </p:xfrm>
        <a:graphic>
          <a:graphicData uri="http://schemas.openxmlformats.org/presentationml/2006/ole">
            <mc:AlternateContent xmlns:mc="http://schemas.openxmlformats.org/markup-compatibility/2006">
              <mc:Choice xmlns:v="urn:schemas-microsoft-com:vml" Requires="v">
                <p:oleObj spid="_x0000_s193563" name="Equation" r:id="rId6" imgW="241091" imgH="177646" progId="Equation.DSMT4">
                  <p:embed/>
                </p:oleObj>
              </mc:Choice>
              <mc:Fallback>
                <p:oleObj name="Equation" r:id="rId6" imgW="241091" imgH="177646" progId="Equation.DSMT4">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1770" y="2349730"/>
                        <a:ext cx="360040" cy="353266"/>
                      </a:xfrm>
                      <a:prstGeom prst="rect">
                        <a:avLst/>
                      </a:prstGeom>
                      <a:noFill/>
                    </p:spPr>
                  </p:pic>
                </p:oleObj>
              </mc:Fallback>
            </mc:AlternateContent>
          </a:graphicData>
        </a:graphic>
      </p:graphicFrame>
      <p:graphicFrame>
        <p:nvGraphicFramePr>
          <p:cNvPr id="42" name="对象 41">
            <a:extLst>
              <a:ext uri="{FF2B5EF4-FFF2-40B4-BE49-F238E27FC236}">
                <a16:creationId xmlns:a16="http://schemas.microsoft.com/office/drawing/2014/main" id="{B3B192B0-3659-4124-A17A-88ABDAEF1E4E}"/>
              </a:ext>
            </a:extLst>
          </p:cNvPr>
          <p:cNvGraphicFramePr>
            <a:graphicFrameLocks noChangeAspect="1"/>
          </p:cNvGraphicFramePr>
          <p:nvPr>
            <p:extLst>
              <p:ext uri="{D42A27DB-BD31-4B8C-83A1-F6EECF244321}">
                <p14:modId xmlns:p14="http://schemas.microsoft.com/office/powerpoint/2010/main" val="4101645783"/>
              </p:ext>
            </p:extLst>
          </p:nvPr>
        </p:nvGraphicFramePr>
        <p:xfrm>
          <a:off x="4148741" y="2450583"/>
          <a:ext cx="169862" cy="252413"/>
        </p:xfrm>
        <a:graphic>
          <a:graphicData uri="http://schemas.openxmlformats.org/presentationml/2006/ole">
            <mc:AlternateContent xmlns:mc="http://schemas.openxmlformats.org/markup-compatibility/2006">
              <mc:Choice xmlns:v="urn:schemas-microsoft-com:vml" Requires="v">
                <p:oleObj spid="_x0000_s193564" name="Equation" r:id="rId8" imgW="114120" imgH="126720" progId="Equation.DSMT4">
                  <p:embed/>
                </p:oleObj>
              </mc:Choice>
              <mc:Fallback>
                <p:oleObj name="Equation" r:id="rId8" imgW="114120" imgH="126720" progId="Equation.DSMT4">
                  <p:embed/>
                  <p:pic>
                    <p:nvPicPr>
                      <p:cNvPr id="34" name="对象 33">
                        <a:extLst>
                          <a:ext uri="{FF2B5EF4-FFF2-40B4-BE49-F238E27FC236}">
                            <a16:creationId xmlns:a16="http://schemas.microsoft.com/office/drawing/2014/main" id="{525F9B85-0224-4A3F-997C-77EC6A4FC9DC}"/>
                          </a:ext>
                        </a:extLst>
                      </p:cNvPr>
                      <p:cNvPicPr>
                        <a:picLocks noChangeAspect="1" noChangeArrowheads="1"/>
                      </p:cNvPicPr>
                      <p:nvPr/>
                    </p:nvPicPr>
                    <p:blipFill>
                      <a:blip r:embed="rId9"/>
                      <a:srcRect/>
                      <a:stretch>
                        <a:fillRect/>
                      </a:stretch>
                    </p:blipFill>
                    <p:spPr bwMode="auto">
                      <a:xfrm>
                        <a:off x="4148741" y="2450583"/>
                        <a:ext cx="169862" cy="252413"/>
                      </a:xfrm>
                      <a:prstGeom prst="rect">
                        <a:avLst/>
                      </a:prstGeom>
                      <a:noFill/>
                    </p:spPr>
                  </p:pic>
                </p:oleObj>
              </mc:Fallback>
            </mc:AlternateContent>
          </a:graphicData>
        </a:graphic>
      </p:graphicFrame>
      <p:graphicFrame>
        <p:nvGraphicFramePr>
          <p:cNvPr id="36" name="对象 35">
            <a:extLst>
              <a:ext uri="{FF2B5EF4-FFF2-40B4-BE49-F238E27FC236}">
                <a16:creationId xmlns:a16="http://schemas.microsoft.com/office/drawing/2014/main" id="{8F4EFD04-D6A6-4D4A-880A-2B2A84AB009C}"/>
              </a:ext>
            </a:extLst>
          </p:cNvPr>
          <p:cNvGraphicFramePr>
            <a:graphicFrameLocks noChangeAspect="1"/>
          </p:cNvGraphicFramePr>
          <p:nvPr>
            <p:extLst>
              <p:ext uri="{D42A27DB-BD31-4B8C-83A1-F6EECF244321}">
                <p14:modId xmlns:p14="http://schemas.microsoft.com/office/powerpoint/2010/main" val="1470553883"/>
              </p:ext>
            </p:extLst>
          </p:nvPr>
        </p:nvGraphicFramePr>
        <p:xfrm>
          <a:off x="2498725" y="2849563"/>
          <a:ext cx="3133725" cy="468312"/>
        </p:xfrm>
        <a:graphic>
          <a:graphicData uri="http://schemas.openxmlformats.org/presentationml/2006/ole">
            <mc:AlternateContent xmlns:mc="http://schemas.openxmlformats.org/markup-compatibility/2006">
              <mc:Choice xmlns:v="urn:schemas-microsoft-com:vml" Requires="v">
                <p:oleObj spid="_x0000_s193565" name="Equation" r:id="rId10" imgW="1701720" imgH="253800" progId="Equation.DSMT4">
                  <p:embed/>
                </p:oleObj>
              </mc:Choice>
              <mc:Fallback>
                <p:oleObj name="Equation" r:id="rId10" imgW="1701720" imgH="253800" progId="Equation.DSMT4">
                  <p:embed/>
                  <p:pic>
                    <p:nvPicPr>
                      <p:cNvPr id="0" name="Object 20"/>
                      <p:cNvPicPr>
                        <a:picLocks noChangeAspect="1" noChangeArrowheads="1"/>
                      </p:cNvPicPr>
                      <p:nvPr/>
                    </p:nvPicPr>
                    <p:blipFill>
                      <a:blip r:embed="rId11"/>
                      <a:srcRect/>
                      <a:stretch>
                        <a:fillRect/>
                      </a:stretch>
                    </p:blipFill>
                    <p:spPr bwMode="auto">
                      <a:xfrm>
                        <a:off x="2498725" y="2849563"/>
                        <a:ext cx="3133725" cy="468312"/>
                      </a:xfrm>
                      <a:prstGeom prst="rect">
                        <a:avLst/>
                      </a:prstGeom>
                      <a:noFill/>
                    </p:spPr>
                  </p:pic>
                </p:oleObj>
              </mc:Fallback>
            </mc:AlternateContent>
          </a:graphicData>
        </a:graphic>
      </p:graphicFrame>
      <p:sp>
        <p:nvSpPr>
          <p:cNvPr id="49" name="Rectangle 2">
            <a:extLst>
              <a:ext uri="{FF2B5EF4-FFF2-40B4-BE49-F238E27FC236}">
                <a16:creationId xmlns:a16="http://schemas.microsoft.com/office/drawing/2014/main" id="{AAF9E82B-A4C1-482E-9D6C-51D544C7AE57}"/>
              </a:ext>
            </a:extLst>
          </p:cNvPr>
          <p:cNvSpPr>
            <a:spLocks noChangeArrowheads="1"/>
          </p:cNvSpPr>
          <p:nvPr/>
        </p:nvSpPr>
        <p:spPr bwMode="auto">
          <a:xfrm>
            <a:off x="746575" y="3286295"/>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rPr>
              <a:t>任意函数    的平均值为：</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50" name="对象 49">
            <a:extLst>
              <a:ext uri="{FF2B5EF4-FFF2-40B4-BE49-F238E27FC236}">
                <a16:creationId xmlns:a16="http://schemas.microsoft.com/office/drawing/2014/main" id="{3F7BE37A-38FB-441C-B628-61558692E00D}"/>
              </a:ext>
            </a:extLst>
          </p:cNvPr>
          <p:cNvGraphicFramePr>
            <a:graphicFrameLocks noChangeAspect="1"/>
          </p:cNvGraphicFramePr>
          <p:nvPr>
            <p:extLst>
              <p:ext uri="{D42A27DB-BD31-4B8C-83A1-F6EECF244321}">
                <p14:modId xmlns:p14="http://schemas.microsoft.com/office/powerpoint/2010/main" val="977996283"/>
              </p:ext>
            </p:extLst>
          </p:nvPr>
        </p:nvGraphicFramePr>
        <p:xfrm>
          <a:off x="2175478" y="3620937"/>
          <a:ext cx="4116387" cy="468313"/>
        </p:xfrm>
        <a:graphic>
          <a:graphicData uri="http://schemas.openxmlformats.org/presentationml/2006/ole">
            <mc:AlternateContent xmlns:mc="http://schemas.openxmlformats.org/markup-compatibility/2006">
              <mc:Choice xmlns:v="urn:schemas-microsoft-com:vml" Requires="v">
                <p:oleObj spid="_x0000_s193566" name="Equation" r:id="rId12" imgW="2234880" imgH="253800" progId="Equation.DSMT4">
                  <p:embed/>
                </p:oleObj>
              </mc:Choice>
              <mc:Fallback>
                <p:oleObj name="Equation" r:id="rId12" imgW="2234880" imgH="253800" progId="Equation.DSMT4">
                  <p:embed/>
                  <p:pic>
                    <p:nvPicPr>
                      <p:cNvPr id="36" name="对象 35">
                        <a:extLst>
                          <a:ext uri="{FF2B5EF4-FFF2-40B4-BE49-F238E27FC236}">
                            <a16:creationId xmlns:a16="http://schemas.microsoft.com/office/drawing/2014/main" id="{8F4EFD04-D6A6-4D4A-880A-2B2A84AB009C}"/>
                          </a:ext>
                        </a:extLst>
                      </p:cNvPr>
                      <p:cNvPicPr>
                        <a:picLocks noChangeAspect="1" noChangeArrowheads="1"/>
                      </p:cNvPicPr>
                      <p:nvPr/>
                    </p:nvPicPr>
                    <p:blipFill>
                      <a:blip r:embed="rId13"/>
                      <a:srcRect/>
                      <a:stretch>
                        <a:fillRect/>
                      </a:stretch>
                    </p:blipFill>
                    <p:spPr bwMode="auto">
                      <a:xfrm>
                        <a:off x="2175478" y="3620937"/>
                        <a:ext cx="4116387" cy="468313"/>
                      </a:xfrm>
                      <a:prstGeom prst="rect">
                        <a:avLst/>
                      </a:prstGeom>
                      <a:noFill/>
                    </p:spPr>
                  </p:pic>
                </p:oleObj>
              </mc:Fallback>
            </mc:AlternateContent>
          </a:graphicData>
        </a:graphic>
      </p:graphicFrame>
      <p:sp>
        <p:nvSpPr>
          <p:cNvPr id="51" name="Rectangle 2">
            <a:extLst>
              <a:ext uri="{FF2B5EF4-FFF2-40B4-BE49-F238E27FC236}">
                <a16:creationId xmlns:a16="http://schemas.microsoft.com/office/drawing/2014/main" id="{A73434A7-5D26-4422-8084-40C0E527D9EA}"/>
              </a:ext>
            </a:extLst>
          </p:cNvPr>
          <p:cNvSpPr>
            <a:spLocks noChangeArrowheads="1"/>
          </p:cNvSpPr>
          <p:nvPr/>
        </p:nvSpPr>
        <p:spPr bwMode="auto">
          <a:xfrm>
            <a:off x="746575" y="4008979"/>
            <a:ext cx="860078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rPr>
              <a:t>动量的平均值如何求？我们不能将动量写成关于位置的函数。如果我们</a:t>
            </a:r>
            <a:endPar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endParaRPr>
          </a:p>
          <a:p>
            <a:pPr algn="just" eaLnBrk="0" fontAlgn="base" hangingPunct="0">
              <a:spcBef>
                <a:spcPct val="0"/>
              </a:spcBef>
              <a:spcAft>
                <a:spcPct val="0"/>
              </a:spcAft>
            </a:pPr>
            <a:r>
              <a:rPr lang="zh-CN" altLang="en-US" sz="2000" dirty="0">
                <a:latin typeface="隶书" panose="02010509060101010101" pitchFamily="49" charset="-122"/>
                <a:ea typeface="隶书" panose="02010509060101010101" pitchFamily="49" charset="-122"/>
                <a:cs typeface="Times New Roman" panose="02020603050405020304" pitchFamily="18" charset="0"/>
              </a:rPr>
              <a:t>知道动量的波函数     ，则可以方便的写出动量的平均值：</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52" name="对象 51">
            <a:extLst>
              <a:ext uri="{FF2B5EF4-FFF2-40B4-BE49-F238E27FC236}">
                <a16:creationId xmlns:a16="http://schemas.microsoft.com/office/drawing/2014/main" id="{E8E8F102-FF44-4C2C-B905-E9468AE9C55A}"/>
              </a:ext>
            </a:extLst>
          </p:cNvPr>
          <p:cNvGraphicFramePr>
            <a:graphicFrameLocks noChangeAspect="1"/>
          </p:cNvGraphicFramePr>
          <p:nvPr>
            <p:extLst>
              <p:ext uri="{D42A27DB-BD31-4B8C-83A1-F6EECF244321}">
                <p14:modId xmlns:p14="http://schemas.microsoft.com/office/powerpoint/2010/main" val="2651488745"/>
              </p:ext>
            </p:extLst>
          </p:nvPr>
        </p:nvGraphicFramePr>
        <p:xfrm>
          <a:off x="2951820" y="4392312"/>
          <a:ext cx="585787" cy="374650"/>
        </p:xfrm>
        <a:graphic>
          <a:graphicData uri="http://schemas.openxmlformats.org/presentationml/2006/ole">
            <mc:AlternateContent xmlns:mc="http://schemas.openxmlformats.org/markup-compatibility/2006">
              <mc:Choice xmlns:v="urn:schemas-microsoft-com:vml" Requires="v">
                <p:oleObj spid="_x0000_s193567" name="Equation" r:id="rId14" imgW="317160" imgH="203040" progId="Equation.DSMT4">
                  <p:embed/>
                </p:oleObj>
              </mc:Choice>
              <mc:Fallback>
                <p:oleObj name="Equation" r:id="rId14" imgW="317160" imgH="203040" progId="Equation.DSMT4">
                  <p:embed/>
                  <p:pic>
                    <p:nvPicPr>
                      <p:cNvPr id="50" name="对象 49">
                        <a:extLst>
                          <a:ext uri="{FF2B5EF4-FFF2-40B4-BE49-F238E27FC236}">
                            <a16:creationId xmlns:a16="http://schemas.microsoft.com/office/drawing/2014/main" id="{3F7BE37A-38FB-441C-B628-61558692E00D}"/>
                          </a:ext>
                        </a:extLst>
                      </p:cNvPr>
                      <p:cNvPicPr>
                        <a:picLocks noChangeAspect="1" noChangeArrowheads="1"/>
                      </p:cNvPicPr>
                      <p:nvPr/>
                    </p:nvPicPr>
                    <p:blipFill>
                      <a:blip r:embed="rId15"/>
                      <a:srcRect/>
                      <a:stretch>
                        <a:fillRect/>
                      </a:stretch>
                    </p:blipFill>
                    <p:spPr bwMode="auto">
                      <a:xfrm>
                        <a:off x="2951820" y="4392312"/>
                        <a:ext cx="585787" cy="374650"/>
                      </a:xfrm>
                      <a:prstGeom prst="rect">
                        <a:avLst/>
                      </a:prstGeom>
                      <a:noFill/>
                    </p:spPr>
                  </p:pic>
                </p:oleObj>
              </mc:Fallback>
            </mc:AlternateContent>
          </a:graphicData>
        </a:graphic>
      </p:graphicFrame>
      <p:graphicFrame>
        <p:nvGraphicFramePr>
          <p:cNvPr id="38" name="对象 37">
            <a:extLst>
              <a:ext uri="{FF2B5EF4-FFF2-40B4-BE49-F238E27FC236}">
                <a16:creationId xmlns:a16="http://schemas.microsoft.com/office/drawing/2014/main" id="{02D38B7E-728C-4B9C-ADC9-6D5B58600AC2}"/>
              </a:ext>
            </a:extLst>
          </p:cNvPr>
          <p:cNvGraphicFramePr>
            <a:graphicFrameLocks noChangeAspect="1"/>
          </p:cNvGraphicFramePr>
          <p:nvPr>
            <p:extLst>
              <p:ext uri="{D42A27DB-BD31-4B8C-83A1-F6EECF244321}">
                <p14:modId xmlns:p14="http://schemas.microsoft.com/office/powerpoint/2010/main" val="395748915"/>
              </p:ext>
            </p:extLst>
          </p:nvPr>
        </p:nvGraphicFramePr>
        <p:xfrm>
          <a:off x="3401870" y="4811407"/>
          <a:ext cx="2610290" cy="493283"/>
        </p:xfrm>
        <a:graphic>
          <a:graphicData uri="http://schemas.openxmlformats.org/presentationml/2006/ole">
            <mc:AlternateContent xmlns:mc="http://schemas.openxmlformats.org/markup-compatibility/2006">
              <mc:Choice xmlns:v="urn:schemas-microsoft-com:vml" Requires="v">
                <p:oleObj spid="_x0000_s193568" name="Equation" r:id="rId16" imgW="1206500" imgH="228600" progId="Equation.DSMT4">
                  <p:embed/>
                </p:oleObj>
              </mc:Choice>
              <mc:Fallback>
                <p:oleObj name="Equation" r:id="rId16" imgW="1206500" imgH="228600" progId="Equation.DSMT4">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01870" y="4811407"/>
                        <a:ext cx="2610290" cy="493283"/>
                      </a:xfrm>
                      <a:prstGeom prst="rect">
                        <a:avLst/>
                      </a:prstGeom>
                      <a:noFill/>
                    </p:spPr>
                  </p:pic>
                </p:oleObj>
              </mc:Fallback>
            </mc:AlternateContent>
          </a:graphicData>
        </a:graphic>
      </p:graphicFrame>
      <p:sp>
        <p:nvSpPr>
          <p:cNvPr id="53" name="Rectangle 2">
            <a:extLst>
              <a:ext uri="{FF2B5EF4-FFF2-40B4-BE49-F238E27FC236}">
                <a16:creationId xmlns:a16="http://schemas.microsoft.com/office/drawing/2014/main" id="{397FCA87-7D9F-4A14-91FC-C9F6D6202CAA}"/>
              </a:ext>
            </a:extLst>
          </p:cNvPr>
          <p:cNvSpPr>
            <a:spLocks noChangeArrowheads="1"/>
          </p:cNvSpPr>
          <p:nvPr/>
        </p:nvSpPr>
        <p:spPr bwMode="auto">
          <a:xfrm>
            <a:off x="746575" y="5394124"/>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rPr>
              <a:t>如果只知道关于坐标的波函数，如何求解动量的平均值？</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808456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 name="Rectangle 2">
            <a:extLst>
              <a:ext uri="{FF2B5EF4-FFF2-40B4-BE49-F238E27FC236}">
                <a16:creationId xmlns:a16="http://schemas.microsoft.com/office/drawing/2014/main" id="{2FD9C65F-3CF3-4C93-BCF9-08E8A055BEFB}"/>
              </a:ext>
            </a:extLst>
          </p:cNvPr>
          <p:cNvSpPr>
            <a:spLocks noChangeArrowheads="1"/>
          </p:cNvSpPr>
          <p:nvPr/>
        </p:nvSpPr>
        <p:spPr bwMode="auto">
          <a:xfrm>
            <a:off x="1871700" y="14084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A34FCEB4-C137-4115-9C97-97D18752FADF}"/>
              </a:ext>
            </a:extLst>
          </p:cNvPr>
          <p:cNvGraphicFramePr>
            <a:graphicFrameLocks noChangeAspect="1"/>
          </p:cNvGraphicFramePr>
          <p:nvPr>
            <p:extLst>
              <p:ext uri="{D42A27DB-BD31-4B8C-83A1-F6EECF244321}">
                <p14:modId xmlns:p14="http://schemas.microsoft.com/office/powerpoint/2010/main" val="4250100687"/>
              </p:ext>
            </p:extLst>
          </p:nvPr>
        </p:nvGraphicFramePr>
        <p:xfrm>
          <a:off x="3806915" y="1479359"/>
          <a:ext cx="1035115" cy="665431"/>
        </p:xfrm>
        <a:graphic>
          <a:graphicData uri="http://schemas.openxmlformats.org/presentationml/2006/ole">
            <mc:AlternateContent xmlns:mc="http://schemas.openxmlformats.org/markup-compatibility/2006">
              <mc:Choice xmlns:v="urn:schemas-microsoft-com:vml" Requires="v">
                <p:oleObj spid="_x0000_s125403" name="Equation" r:id="rId4" imgW="533169" imgH="342751" progId="Equation.DSMT4">
                  <p:embed/>
                </p:oleObj>
              </mc:Choice>
              <mc:Fallback>
                <p:oleObj name="Equation" r:id="rId4" imgW="533169" imgH="342751"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6915" y="1479359"/>
                        <a:ext cx="1035115" cy="665431"/>
                      </a:xfrm>
                      <a:prstGeom prst="rect">
                        <a:avLst/>
                      </a:prstGeom>
                      <a:noFill/>
                    </p:spPr>
                  </p:pic>
                </p:oleObj>
              </mc:Fallback>
            </mc:AlternateContent>
          </a:graphicData>
        </a:graphic>
      </p:graphicFrame>
      <p:sp>
        <p:nvSpPr>
          <p:cNvPr id="20" name="Rectangle 2">
            <a:extLst>
              <a:ext uri="{FF2B5EF4-FFF2-40B4-BE49-F238E27FC236}">
                <a16:creationId xmlns:a16="http://schemas.microsoft.com/office/drawing/2014/main" id="{4B70B9C0-75AB-49C4-B384-931B8199ED8B}"/>
              </a:ext>
            </a:extLst>
          </p:cNvPr>
          <p:cNvSpPr>
            <a:spLocks noChangeArrowheads="1"/>
          </p:cNvSpPr>
          <p:nvPr/>
        </p:nvSpPr>
        <p:spPr bwMode="auto">
          <a:xfrm>
            <a:off x="193858" y="1079249"/>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动量的平均值和位置的平均值有如下关系：</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22" name="Rectangle 2">
            <a:extLst>
              <a:ext uri="{FF2B5EF4-FFF2-40B4-BE49-F238E27FC236}">
                <a16:creationId xmlns:a16="http://schemas.microsoft.com/office/drawing/2014/main" id="{32DC9D3A-4E71-4B86-8810-9FE695A63DCF}"/>
              </a:ext>
            </a:extLst>
          </p:cNvPr>
          <p:cNvSpPr>
            <a:spLocks noChangeArrowheads="1"/>
          </p:cNvSpPr>
          <p:nvPr/>
        </p:nvSpPr>
        <p:spPr bwMode="auto">
          <a:xfrm>
            <a:off x="206028" y="2015679"/>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动量的平均值与位置平均值对时间的微分有关系：</a:t>
            </a:r>
            <a:endPar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9" name="对象 8">
            <a:extLst>
              <a:ext uri="{FF2B5EF4-FFF2-40B4-BE49-F238E27FC236}">
                <a16:creationId xmlns:a16="http://schemas.microsoft.com/office/drawing/2014/main" id="{52B7FDA6-8CF6-41A9-ACDC-C3C5FB502F5D}"/>
              </a:ext>
            </a:extLst>
          </p:cNvPr>
          <p:cNvGraphicFramePr>
            <a:graphicFrameLocks noChangeAspect="1"/>
          </p:cNvGraphicFramePr>
          <p:nvPr>
            <p:extLst>
              <p:ext uri="{D42A27DB-BD31-4B8C-83A1-F6EECF244321}">
                <p14:modId xmlns:p14="http://schemas.microsoft.com/office/powerpoint/2010/main" val="3437644499"/>
              </p:ext>
            </p:extLst>
          </p:nvPr>
        </p:nvGraphicFramePr>
        <p:xfrm>
          <a:off x="2857500" y="2471738"/>
          <a:ext cx="3694113" cy="642937"/>
        </p:xfrm>
        <a:graphic>
          <a:graphicData uri="http://schemas.openxmlformats.org/presentationml/2006/ole">
            <mc:AlternateContent xmlns:mc="http://schemas.openxmlformats.org/markup-compatibility/2006">
              <mc:Choice xmlns:v="urn:schemas-microsoft-com:vml" Requires="v">
                <p:oleObj spid="_x0000_s125404" name="Equation" r:id="rId6" imgW="1968480" imgH="342720" progId="Equation.DSMT4">
                  <p:embed/>
                </p:oleObj>
              </mc:Choice>
              <mc:Fallback>
                <p:oleObj name="Equation" r:id="rId6" imgW="1968480" imgH="342720" progId="Equation.DSMT4">
                  <p:embed/>
                  <p:pic>
                    <p:nvPicPr>
                      <p:cNvPr id="0" name="Object 3"/>
                      <p:cNvPicPr>
                        <a:picLocks noChangeAspect="1" noChangeArrowheads="1"/>
                      </p:cNvPicPr>
                      <p:nvPr/>
                    </p:nvPicPr>
                    <p:blipFill>
                      <a:blip r:embed="rId7"/>
                      <a:srcRect/>
                      <a:stretch>
                        <a:fillRect/>
                      </a:stretch>
                    </p:blipFill>
                    <p:spPr bwMode="auto">
                      <a:xfrm>
                        <a:off x="2857500" y="2471738"/>
                        <a:ext cx="3694113" cy="642937"/>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204D7576-D686-4C1A-BB9D-7CFE6E41D910}"/>
              </a:ext>
            </a:extLst>
          </p:cNvPr>
          <p:cNvGraphicFramePr>
            <a:graphicFrameLocks noChangeAspect="1"/>
          </p:cNvGraphicFramePr>
          <p:nvPr>
            <p:extLst>
              <p:ext uri="{D42A27DB-BD31-4B8C-83A1-F6EECF244321}">
                <p14:modId xmlns:p14="http://schemas.microsoft.com/office/powerpoint/2010/main" val="3489801662"/>
              </p:ext>
            </p:extLst>
          </p:nvPr>
        </p:nvGraphicFramePr>
        <p:xfrm>
          <a:off x="2857500" y="3191094"/>
          <a:ext cx="3202946" cy="552232"/>
        </p:xfrm>
        <a:graphic>
          <a:graphicData uri="http://schemas.openxmlformats.org/presentationml/2006/ole">
            <mc:AlternateContent xmlns:mc="http://schemas.openxmlformats.org/markup-compatibility/2006">
              <mc:Choice xmlns:v="urn:schemas-microsoft-com:vml" Requires="v">
                <p:oleObj spid="_x0000_s125405" name="Equation" r:id="rId8" imgW="1930320" imgH="330120" progId="Equation.DSMT4">
                  <p:embed/>
                </p:oleObj>
              </mc:Choice>
              <mc:Fallback>
                <p:oleObj name="Equation" r:id="rId8" imgW="1930320" imgH="330120" progId="Equation.DSMT4">
                  <p:embed/>
                  <p:pic>
                    <p:nvPicPr>
                      <p:cNvPr id="0" name="Object 5"/>
                      <p:cNvPicPr>
                        <a:picLocks noChangeAspect="1" noChangeArrowheads="1"/>
                      </p:cNvPicPr>
                      <p:nvPr/>
                    </p:nvPicPr>
                    <p:blipFill>
                      <a:blip r:embed="rId9"/>
                      <a:srcRect/>
                      <a:stretch>
                        <a:fillRect/>
                      </a:stretch>
                    </p:blipFill>
                    <p:spPr bwMode="auto">
                      <a:xfrm>
                        <a:off x="2857500" y="3191094"/>
                        <a:ext cx="3202946" cy="552232"/>
                      </a:xfrm>
                      <a:prstGeom prst="rect">
                        <a:avLst/>
                      </a:prstGeom>
                      <a:noFill/>
                    </p:spPr>
                  </p:pic>
                </p:oleObj>
              </mc:Fallback>
            </mc:AlternateContent>
          </a:graphicData>
        </a:graphic>
      </p:graphicFrame>
      <p:sp>
        <p:nvSpPr>
          <p:cNvPr id="26" name="Rectangle 2">
            <a:extLst>
              <a:ext uri="{FF2B5EF4-FFF2-40B4-BE49-F238E27FC236}">
                <a16:creationId xmlns:a16="http://schemas.microsoft.com/office/drawing/2014/main" id="{C50CEB9F-1572-4A9E-8AC4-43579A24BBA8}"/>
              </a:ext>
            </a:extLst>
          </p:cNvPr>
          <p:cNvSpPr>
            <a:spLocks noChangeArrowheads="1"/>
          </p:cNvSpPr>
          <p:nvPr/>
        </p:nvSpPr>
        <p:spPr bwMode="auto">
          <a:xfrm>
            <a:off x="271610" y="3619690"/>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由</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薛定谔方程：</a:t>
            </a:r>
            <a:endPar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13" name="对象 12">
            <a:extLst>
              <a:ext uri="{FF2B5EF4-FFF2-40B4-BE49-F238E27FC236}">
                <a16:creationId xmlns:a16="http://schemas.microsoft.com/office/drawing/2014/main" id="{8B1724BD-EF0C-4B47-8DDF-735C9001B0DE}"/>
              </a:ext>
            </a:extLst>
          </p:cNvPr>
          <p:cNvGraphicFramePr>
            <a:graphicFrameLocks noChangeAspect="1"/>
          </p:cNvGraphicFramePr>
          <p:nvPr>
            <p:extLst>
              <p:ext uri="{D42A27DB-BD31-4B8C-83A1-F6EECF244321}">
                <p14:modId xmlns:p14="http://schemas.microsoft.com/office/powerpoint/2010/main" val="1297646257"/>
              </p:ext>
            </p:extLst>
          </p:nvPr>
        </p:nvGraphicFramePr>
        <p:xfrm>
          <a:off x="3131839" y="4041761"/>
          <a:ext cx="2532729" cy="1181940"/>
        </p:xfrm>
        <a:graphic>
          <a:graphicData uri="http://schemas.openxmlformats.org/presentationml/2006/ole">
            <mc:AlternateContent xmlns:mc="http://schemas.openxmlformats.org/markup-compatibility/2006">
              <mc:Choice xmlns:v="urn:schemas-microsoft-com:vml" Requires="v">
                <p:oleObj spid="_x0000_s125406" name="Equation" r:id="rId10" imgW="1574800" imgH="736600" progId="Equation.DSMT4">
                  <p:embed/>
                </p:oleObj>
              </mc:Choice>
              <mc:Fallback>
                <p:oleObj name="Equation" r:id="rId10" imgW="1574800" imgH="736600"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1839" y="4041761"/>
                        <a:ext cx="2532729" cy="1181940"/>
                      </a:xfrm>
                      <a:prstGeom prst="rect">
                        <a:avLst/>
                      </a:prstGeom>
                      <a:noFill/>
                    </p:spPr>
                  </p:pic>
                </p:oleObj>
              </mc:Fallback>
            </mc:AlternateContent>
          </a:graphicData>
        </a:graphic>
      </p:graphicFrame>
      <p:sp>
        <p:nvSpPr>
          <p:cNvPr id="29" name="Rectangle 2">
            <a:extLst>
              <a:ext uri="{FF2B5EF4-FFF2-40B4-BE49-F238E27FC236}">
                <a16:creationId xmlns:a16="http://schemas.microsoft.com/office/drawing/2014/main" id="{EFCE6129-9DE2-4089-892B-E8DBC9F779A1}"/>
              </a:ext>
            </a:extLst>
          </p:cNvPr>
          <p:cNvSpPr>
            <a:spLocks noChangeArrowheads="1"/>
          </p:cNvSpPr>
          <p:nvPr/>
        </p:nvSpPr>
        <p:spPr bwMode="auto">
          <a:xfrm>
            <a:off x="271610" y="5178586"/>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因此有：</a:t>
            </a:r>
            <a:endPar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15" name="对象 14">
            <a:extLst>
              <a:ext uri="{FF2B5EF4-FFF2-40B4-BE49-F238E27FC236}">
                <a16:creationId xmlns:a16="http://schemas.microsoft.com/office/drawing/2014/main" id="{6B7BE678-2CD7-410A-9A3F-218F75545B65}"/>
              </a:ext>
            </a:extLst>
          </p:cNvPr>
          <p:cNvGraphicFramePr>
            <a:graphicFrameLocks noChangeAspect="1"/>
          </p:cNvGraphicFramePr>
          <p:nvPr>
            <p:extLst>
              <p:ext uri="{D42A27DB-BD31-4B8C-83A1-F6EECF244321}">
                <p14:modId xmlns:p14="http://schemas.microsoft.com/office/powerpoint/2010/main" val="889972032"/>
              </p:ext>
            </p:extLst>
          </p:nvPr>
        </p:nvGraphicFramePr>
        <p:xfrm>
          <a:off x="1701800" y="5778500"/>
          <a:ext cx="5989638" cy="625475"/>
        </p:xfrm>
        <a:graphic>
          <a:graphicData uri="http://schemas.openxmlformats.org/presentationml/2006/ole">
            <mc:AlternateContent xmlns:mc="http://schemas.openxmlformats.org/markup-compatibility/2006">
              <mc:Choice xmlns:v="urn:schemas-microsoft-com:vml" Requires="v">
                <p:oleObj spid="_x0000_s125407" name="Equation" r:id="rId12" imgW="3517560" imgH="368280" progId="Equation.DSMT4">
                  <p:embed/>
                </p:oleObj>
              </mc:Choice>
              <mc:Fallback>
                <p:oleObj name="Equation" r:id="rId12" imgW="3517560" imgH="368280" progId="Equation.DSMT4">
                  <p:embed/>
                  <p:pic>
                    <p:nvPicPr>
                      <p:cNvPr id="0" name="Object 12"/>
                      <p:cNvPicPr>
                        <a:picLocks noChangeAspect="1" noChangeArrowheads="1"/>
                      </p:cNvPicPr>
                      <p:nvPr/>
                    </p:nvPicPr>
                    <p:blipFill>
                      <a:blip r:embed="rId13"/>
                      <a:srcRect/>
                      <a:stretch>
                        <a:fillRect/>
                      </a:stretch>
                    </p:blipFill>
                    <p:spPr bwMode="auto">
                      <a:xfrm>
                        <a:off x="1701800" y="5778500"/>
                        <a:ext cx="5989638" cy="625475"/>
                      </a:xfrm>
                      <a:prstGeom prst="rect">
                        <a:avLst/>
                      </a:prstGeom>
                      <a:noFill/>
                    </p:spPr>
                  </p:pic>
                </p:oleObj>
              </mc:Fallback>
            </mc:AlternateContent>
          </a:graphicData>
        </a:graphic>
      </p:graphicFrame>
    </p:spTree>
    <p:extLst>
      <p:ext uri="{BB962C8B-B14F-4D97-AF65-F5344CB8AC3E}">
        <p14:creationId xmlns:p14="http://schemas.microsoft.com/office/powerpoint/2010/main" val="816101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 name="Rectangle 2">
            <a:extLst>
              <a:ext uri="{FF2B5EF4-FFF2-40B4-BE49-F238E27FC236}">
                <a16:creationId xmlns:a16="http://schemas.microsoft.com/office/drawing/2014/main" id="{2FD9C65F-3CF3-4C93-BCF9-08E8A055BEFB}"/>
              </a:ext>
            </a:extLst>
          </p:cNvPr>
          <p:cNvSpPr>
            <a:spLocks noChangeArrowheads="1"/>
          </p:cNvSpPr>
          <p:nvPr/>
        </p:nvSpPr>
        <p:spPr bwMode="auto">
          <a:xfrm>
            <a:off x="1871700" y="14084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4B70B9C0-75AB-49C4-B384-931B8199ED8B}"/>
              </a:ext>
            </a:extLst>
          </p:cNvPr>
          <p:cNvSpPr>
            <a:spLocks noChangeArrowheads="1"/>
          </p:cNvSpPr>
          <p:nvPr/>
        </p:nvSpPr>
        <p:spPr bwMode="auto">
          <a:xfrm>
            <a:off x="193858" y="1079249"/>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因此有：</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29" name="Rectangle 2">
            <a:extLst>
              <a:ext uri="{FF2B5EF4-FFF2-40B4-BE49-F238E27FC236}">
                <a16:creationId xmlns:a16="http://schemas.microsoft.com/office/drawing/2014/main" id="{EFCE6129-9DE2-4089-892B-E8DBC9F779A1}"/>
              </a:ext>
            </a:extLst>
          </p:cNvPr>
          <p:cNvSpPr>
            <a:spLocks noChangeArrowheads="1"/>
          </p:cNvSpPr>
          <p:nvPr/>
        </p:nvSpPr>
        <p:spPr bwMode="auto">
          <a:xfrm>
            <a:off x="386535" y="3452725"/>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由此可以求得动量的平均值：</a:t>
            </a:r>
            <a:endPar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5" name="对象 4">
            <a:extLst>
              <a:ext uri="{FF2B5EF4-FFF2-40B4-BE49-F238E27FC236}">
                <a16:creationId xmlns:a16="http://schemas.microsoft.com/office/drawing/2014/main" id="{1F997E21-ABA0-4EAF-AF52-9CA2892D3C2D}"/>
              </a:ext>
            </a:extLst>
          </p:cNvPr>
          <p:cNvGraphicFramePr>
            <a:graphicFrameLocks noChangeAspect="1"/>
          </p:cNvGraphicFramePr>
          <p:nvPr>
            <p:extLst>
              <p:ext uri="{D42A27DB-BD31-4B8C-83A1-F6EECF244321}">
                <p14:modId xmlns:p14="http://schemas.microsoft.com/office/powerpoint/2010/main" val="788364966"/>
              </p:ext>
            </p:extLst>
          </p:nvPr>
        </p:nvGraphicFramePr>
        <p:xfrm>
          <a:off x="2220692" y="1400732"/>
          <a:ext cx="4196513" cy="2120343"/>
        </p:xfrm>
        <a:graphic>
          <a:graphicData uri="http://schemas.openxmlformats.org/presentationml/2006/ole">
            <mc:AlternateContent xmlns:mc="http://schemas.openxmlformats.org/markup-compatibility/2006">
              <mc:Choice xmlns:v="urn:schemas-microsoft-com:vml" Requires="v">
                <p:oleObj spid="_x0000_s169116" name="Equation" r:id="rId4" imgW="2717640" imgH="1371600" progId="Equation.DSMT4">
                  <p:embed/>
                </p:oleObj>
              </mc:Choice>
              <mc:Fallback>
                <p:oleObj name="Equation" r:id="rId4" imgW="2717640" imgH="1371600" progId="Equation.DSMT4">
                  <p:embed/>
                  <p:pic>
                    <p:nvPicPr>
                      <p:cNvPr id="0" name="Object 1"/>
                      <p:cNvPicPr>
                        <a:picLocks noChangeAspect="1" noChangeArrowheads="1"/>
                      </p:cNvPicPr>
                      <p:nvPr/>
                    </p:nvPicPr>
                    <p:blipFill>
                      <a:blip r:embed="rId5"/>
                      <a:srcRect/>
                      <a:stretch>
                        <a:fillRect/>
                      </a:stretch>
                    </p:blipFill>
                    <p:spPr bwMode="auto">
                      <a:xfrm>
                        <a:off x="2220692" y="1400732"/>
                        <a:ext cx="4196513" cy="2120343"/>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8D733595-DB17-4781-A716-D3F264DD247B}"/>
              </a:ext>
            </a:extLst>
          </p:cNvPr>
          <p:cNvGraphicFramePr>
            <a:graphicFrameLocks noChangeAspect="1"/>
          </p:cNvGraphicFramePr>
          <p:nvPr>
            <p:extLst>
              <p:ext uri="{D42A27DB-BD31-4B8C-83A1-F6EECF244321}">
                <p14:modId xmlns:p14="http://schemas.microsoft.com/office/powerpoint/2010/main" val="2095181781"/>
              </p:ext>
            </p:extLst>
          </p:nvPr>
        </p:nvGraphicFramePr>
        <p:xfrm>
          <a:off x="1544638" y="3905250"/>
          <a:ext cx="5478462" cy="676275"/>
        </p:xfrm>
        <a:graphic>
          <a:graphicData uri="http://schemas.openxmlformats.org/presentationml/2006/ole">
            <mc:AlternateContent xmlns:mc="http://schemas.openxmlformats.org/markup-compatibility/2006">
              <mc:Choice xmlns:v="urn:schemas-microsoft-com:vml" Requires="v">
                <p:oleObj spid="_x0000_s169117" name="Equation" r:id="rId6" imgW="3009600" imgH="368280" progId="Equation.DSMT4">
                  <p:embed/>
                </p:oleObj>
              </mc:Choice>
              <mc:Fallback>
                <p:oleObj name="Equation" r:id="rId6" imgW="3009600" imgH="368280" progId="Equation.DSMT4">
                  <p:embed/>
                  <p:pic>
                    <p:nvPicPr>
                      <p:cNvPr id="0" name="Object 4"/>
                      <p:cNvPicPr>
                        <a:picLocks noChangeAspect="1" noChangeArrowheads="1"/>
                      </p:cNvPicPr>
                      <p:nvPr/>
                    </p:nvPicPr>
                    <p:blipFill>
                      <a:blip r:embed="rId7"/>
                      <a:srcRect/>
                      <a:stretch>
                        <a:fillRect/>
                      </a:stretch>
                    </p:blipFill>
                    <p:spPr bwMode="auto">
                      <a:xfrm>
                        <a:off x="1544638" y="3905250"/>
                        <a:ext cx="5478462" cy="676275"/>
                      </a:xfrm>
                      <a:prstGeom prst="rect">
                        <a:avLst/>
                      </a:prstGeom>
                      <a:noFill/>
                    </p:spPr>
                  </p:pic>
                </p:oleObj>
              </mc:Fallback>
            </mc:AlternateContent>
          </a:graphicData>
        </a:graphic>
      </p:graphicFrame>
      <p:sp>
        <p:nvSpPr>
          <p:cNvPr id="18" name="Rectangle 2">
            <a:extLst>
              <a:ext uri="{FF2B5EF4-FFF2-40B4-BE49-F238E27FC236}">
                <a16:creationId xmlns:a16="http://schemas.microsoft.com/office/drawing/2014/main" id="{F888E6E3-4801-4DA8-A361-E3905A9DBA0E}"/>
              </a:ext>
            </a:extLst>
          </p:cNvPr>
          <p:cNvSpPr>
            <a:spLocks noChangeArrowheads="1"/>
          </p:cNvSpPr>
          <p:nvPr/>
        </p:nvSpPr>
        <p:spPr bwMode="auto">
          <a:xfrm>
            <a:off x="386535" y="4618003"/>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力学量可以写成位置和动量的函数，其算符和位置算符和动量算符有关：</a:t>
            </a:r>
            <a:endPar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19" name="对象 18">
            <a:extLst>
              <a:ext uri="{FF2B5EF4-FFF2-40B4-BE49-F238E27FC236}">
                <a16:creationId xmlns:a16="http://schemas.microsoft.com/office/drawing/2014/main" id="{2F51C9D8-D2C1-49D6-9156-3DABF0A9F307}"/>
              </a:ext>
            </a:extLst>
          </p:cNvPr>
          <p:cNvGraphicFramePr>
            <a:graphicFrameLocks noChangeAspect="1"/>
          </p:cNvGraphicFramePr>
          <p:nvPr>
            <p:extLst>
              <p:ext uri="{D42A27DB-BD31-4B8C-83A1-F6EECF244321}">
                <p14:modId xmlns:p14="http://schemas.microsoft.com/office/powerpoint/2010/main" val="3748000948"/>
              </p:ext>
            </p:extLst>
          </p:nvPr>
        </p:nvGraphicFramePr>
        <p:xfrm>
          <a:off x="3775075" y="5099050"/>
          <a:ext cx="1017588" cy="468313"/>
        </p:xfrm>
        <a:graphic>
          <a:graphicData uri="http://schemas.openxmlformats.org/presentationml/2006/ole">
            <mc:AlternateContent xmlns:mc="http://schemas.openxmlformats.org/markup-compatibility/2006">
              <mc:Choice xmlns:v="urn:schemas-microsoft-com:vml" Requires="v">
                <p:oleObj spid="_x0000_s169118" name="Equation" r:id="rId8" imgW="558720" imgH="253800" progId="Equation.DSMT4">
                  <p:embed/>
                </p:oleObj>
              </mc:Choice>
              <mc:Fallback>
                <p:oleObj name="Equation" r:id="rId8" imgW="558720" imgH="253800" progId="Equation.DSMT4">
                  <p:embed/>
                  <p:pic>
                    <p:nvPicPr>
                      <p:cNvPr id="8" name="对象 7">
                        <a:extLst>
                          <a:ext uri="{FF2B5EF4-FFF2-40B4-BE49-F238E27FC236}">
                            <a16:creationId xmlns:a16="http://schemas.microsoft.com/office/drawing/2014/main" id="{8D733595-DB17-4781-A716-D3F264DD247B}"/>
                          </a:ext>
                        </a:extLst>
                      </p:cNvPr>
                      <p:cNvPicPr>
                        <a:picLocks noChangeAspect="1" noChangeArrowheads="1"/>
                      </p:cNvPicPr>
                      <p:nvPr/>
                    </p:nvPicPr>
                    <p:blipFill>
                      <a:blip r:embed="rId9"/>
                      <a:srcRect/>
                      <a:stretch>
                        <a:fillRect/>
                      </a:stretch>
                    </p:blipFill>
                    <p:spPr bwMode="auto">
                      <a:xfrm>
                        <a:off x="3775075" y="5099050"/>
                        <a:ext cx="1017588" cy="468313"/>
                      </a:xfrm>
                      <a:prstGeom prst="rect">
                        <a:avLst/>
                      </a:prstGeom>
                      <a:noFill/>
                    </p:spPr>
                  </p:pic>
                </p:oleObj>
              </mc:Fallback>
            </mc:AlternateContent>
          </a:graphicData>
        </a:graphic>
      </p:graphicFrame>
      <p:sp>
        <p:nvSpPr>
          <p:cNvPr id="23" name="Rectangle 2">
            <a:extLst>
              <a:ext uri="{FF2B5EF4-FFF2-40B4-BE49-F238E27FC236}">
                <a16:creationId xmlns:a16="http://schemas.microsoft.com/office/drawing/2014/main" id="{1B2EC45D-7372-4BB0-93B7-0BF17BEE7D33}"/>
              </a:ext>
            </a:extLst>
          </p:cNvPr>
          <p:cNvSpPr>
            <a:spLocks noChangeArrowheads="1"/>
          </p:cNvSpPr>
          <p:nvPr/>
        </p:nvSpPr>
        <p:spPr bwMode="auto">
          <a:xfrm>
            <a:off x="271610" y="5426091"/>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由此可以求得动量的平均值（一维为例）：</a:t>
            </a:r>
            <a:endPar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25" name="对象 24">
            <a:extLst>
              <a:ext uri="{FF2B5EF4-FFF2-40B4-BE49-F238E27FC236}">
                <a16:creationId xmlns:a16="http://schemas.microsoft.com/office/drawing/2014/main" id="{3549796D-526B-451F-8D8E-B2FA6F142200}"/>
              </a:ext>
            </a:extLst>
          </p:cNvPr>
          <p:cNvGraphicFramePr>
            <a:graphicFrameLocks noChangeAspect="1"/>
          </p:cNvGraphicFramePr>
          <p:nvPr>
            <p:extLst>
              <p:ext uri="{D42A27DB-BD31-4B8C-83A1-F6EECF244321}">
                <p14:modId xmlns:p14="http://schemas.microsoft.com/office/powerpoint/2010/main" val="871743234"/>
              </p:ext>
            </p:extLst>
          </p:nvPr>
        </p:nvGraphicFramePr>
        <p:xfrm>
          <a:off x="3263900" y="5913438"/>
          <a:ext cx="2243138" cy="630237"/>
        </p:xfrm>
        <a:graphic>
          <a:graphicData uri="http://schemas.openxmlformats.org/presentationml/2006/ole">
            <mc:AlternateContent xmlns:mc="http://schemas.openxmlformats.org/markup-compatibility/2006">
              <mc:Choice xmlns:v="urn:schemas-microsoft-com:vml" Requires="v">
                <p:oleObj spid="_x0000_s169119" name="Equation" r:id="rId10" imgW="1231560" imgH="342720" progId="Equation.DSMT4">
                  <p:embed/>
                </p:oleObj>
              </mc:Choice>
              <mc:Fallback>
                <p:oleObj name="Equation" r:id="rId10" imgW="1231560" imgH="342720" progId="Equation.DSMT4">
                  <p:embed/>
                  <p:pic>
                    <p:nvPicPr>
                      <p:cNvPr id="8" name="对象 7">
                        <a:extLst>
                          <a:ext uri="{FF2B5EF4-FFF2-40B4-BE49-F238E27FC236}">
                            <a16:creationId xmlns:a16="http://schemas.microsoft.com/office/drawing/2014/main" id="{8D733595-DB17-4781-A716-D3F264DD247B}"/>
                          </a:ext>
                        </a:extLst>
                      </p:cNvPr>
                      <p:cNvPicPr>
                        <a:picLocks noChangeAspect="1" noChangeArrowheads="1"/>
                      </p:cNvPicPr>
                      <p:nvPr/>
                    </p:nvPicPr>
                    <p:blipFill>
                      <a:blip r:embed="rId11"/>
                      <a:srcRect/>
                      <a:stretch>
                        <a:fillRect/>
                      </a:stretch>
                    </p:blipFill>
                    <p:spPr bwMode="auto">
                      <a:xfrm>
                        <a:off x="3263900" y="5913438"/>
                        <a:ext cx="2243138" cy="630237"/>
                      </a:xfrm>
                      <a:prstGeom prst="rect">
                        <a:avLst/>
                      </a:prstGeom>
                      <a:noFill/>
                    </p:spPr>
                  </p:pic>
                </p:oleObj>
              </mc:Fallback>
            </mc:AlternateContent>
          </a:graphicData>
        </a:graphic>
      </p:graphicFrame>
    </p:spTree>
    <p:extLst>
      <p:ext uri="{BB962C8B-B14F-4D97-AF65-F5344CB8AC3E}">
        <p14:creationId xmlns:p14="http://schemas.microsoft.com/office/powerpoint/2010/main" val="433707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4B70B9C0-75AB-49C4-B384-931B8199ED8B}"/>
              </a:ext>
            </a:extLst>
          </p:cNvPr>
          <p:cNvSpPr>
            <a:spLocks noChangeArrowheads="1"/>
          </p:cNvSpPr>
          <p:nvPr/>
        </p:nvSpPr>
        <p:spPr bwMode="auto">
          <a:xfrm>
            <a:off x="193858" y="1079249"/>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例，求角动量算符的表达式</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4" name="对象 3">
            <a:extLst>
              <a:ext uri="{FF2B5EF4-FFF2-40B4-BE49-F238E27FC236}">
                <a16:creationId xmlns:a16="http://schemas.microsoft.com/office/drawing/2014/main" id="{C8E836FA-D16F-4D89-BBFA-B643B74E9940}"/>
              </a:ext>
            </a:extLst>
          </p:cNvPr>
          <p:cNvGraphicFramePr>
            <a:graphicFrameLocks noChangeAspect="1"/>
          </p:cNvGraphicFramePr>
          <p:nvPr>
            <p:extLst/>
          </p:nvPr>
        </p:nvGraphicFramePr>
        <p:xfrm>
          <a:off x="675478" y="1479359"/>
          <a:ext cx="7946972" cy="1253815"/>
        </p:xfrm>
        <a:graphic>
          <a:graphicData uri="http://schemas.openxmlformats.org/presentationml/2006/ole">
            <mc:AlternateContent xmlns:mc="http://schemas.openxmlformats.org/markup-compatibility/2006">
              <mc:Choice xmlns:v="urn:schemas-microsoft-com:vml" Requires="v">
                <p:oleObj spid="_x0000_s178241" name="Equation" r:id="rId4" imgW="5473440" imgH="863280" progId="Equation.DSMT4">
                  <p:embed/>
                </p:oleObj>
              </mc:Choice>
              <mc:Fallback>
                <p:oleObj name="Equation" r:id="rId4" imgW="5473440" imgH="863280" progId="Equation.DSMT4">
                  <p:embed/>
                  <p:pic>
                    <p:nvPicPr>
                      <p:cNvPr id="4" name="对象 3">
                        <a:extLst>
                          <a:ext uri="{FF2B5EF4-FFF2-40B4-BE49-F238E27FC236}">
                            <a16:creationId xmlns:a16="http://schemas.microsoft.com/office/drawing/2014/main" id="{C8E836FA-D16F-4D89-BBFA-B643B74E9940}"/>
                          </a:ext>
                        </a:extLst>
                      </p:cNvPr>
                      <p:cNvPicPr/>
                      <p:nvPr/>
                    </p:nvPicPr>
                    <p:blipFill>
                      <a:blip r:embed="rId5"/>
                      <a:stretch>
                        <a:fillRect/>
                      </a:stretch>
                    </p:blipFill>
                    <p:spPr>
                      <a:xfrm>
                        <a:off x="675478" y="1479359"/>
                        <a:ext cx="7946972" cy="1253815"/>
                      </a:xfrm>
                      <a:prstGeom prst="rect">
                        <a:avLst/>
                      </a:prstGeom>
                    </p:spPr>
                  </p:pic>
                </p:oleObj>
              </mc:Fallback>
            </mc:AlternateContent>
          </a:graphicData>
        </a:graphic>
      </p:graphicFrame>
      <p:sp>
        <p:nvSpPr>
          <p:cNvPr id="14" name="Rectangle 2">
            <a:extLst>
              <a:ext uri="{FF2B5EF4-FFF2-40B4-BE49-F238E27FC236}">
                <a16:creationId xmlns:a16="http://schemas.microsoft.com/office/drawing/2014/main" id="{D79F20B7-B1C5-4D5C-AC02-1E92D2A94CB3}"/>
              </a:ext>
            </a:extLst>
          </p:cNvPr>
          <p:cNvSpPr>
            <a:spLocks noChangeArrowheads="1"/>
          </p:cNvSpPr>
          <p:nvPr/>
        </p:nvSpPr>
        <p:spPr bwMode="auto">
          <a:xfrm>
            <a:off x="271610" y="2767395"/>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因此有：</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6" name="对象 5">
            <a:extLst>
              <a:ext uri="{FF2B5EF4-FFF2-40B4-BE49-F238E27FC236}">
                <a16:creationId xmlns:a16="http://schemas.microsoft.com/office/drawing/2014/main" id="{A24F0ADC-D743-45BA-9E1A-DC971EDC4976}"/>
              </a:ext>
            </a:extLst>
          </p:cNvPr>
          <p:cNvGraphicFramePr>
            <a:graphicFrameLocks noChangeAspect="1"/>
          </p:cNvGraphicFramePr>
          <p:nvPr>
            <p:extLst/>
          </p:nvPr>
        </p:nvGraphicFramePr>
        <p:xfrm>
          <a:off x="3863151" y="3243119"/>
          <a:ext cx="1571625" cy="1590675"/>
        </p:xfrm>
        <a:graphic>
          <a:graphicData uri="http://schemas.openxmlformats.org/presentationml/2006/ole">
            <mc:AlternateContent xmlns:mc="http://schemas.openxmlformats.org/markup-compatibility/2006">
              <mc:Choice xmlns:v="urn:schemas-microsoft-com:vml" Requires="v">
                <p:oleObj spid="_x0000_s178242" name="Equation" r:id="rId6" imgW="1054080" imgH="1066680" progId="Equation.DSMT4">
                  <p:embed/>
                </p:oleObj>
              </mc:Choice>
              <mc:Fallback>
                <p:oleObj name="Equation" r:id="rId6" imgW="1054080" imgH="1066680" progId="Equation.DSMT4">
                  <p:embed/>
                  <p:pic>
                    <p:nvPicPr>
                      <p:cNvPr id="6" name="对象 5">
                        <a:extLst>
                          <a:ext uri="{FF2B5EF4-FFF2-40B4-BE49-F238E27FC236}">
                            <a16:creationId xmlns:a16="http://schemas.microsoft.com/office/drawing/2014/main" id="{A24F0ADC-D743-45BA-9E1A-DC971EDC4976}"/>
                          </a:ext>
                        </a:extLst>
                      </p:cNvPr>
                      <p:cNvPicPr/>
                      <p:nvPr/>
                    </p:nvPicPr>
                    <p:blipFill>
                      <a:blip r:embed="rId7"/>
                      <a:stretch>
                        <a:fillRect/>
                      </a:stretch>
                    </p:blipFill>
                    <p:spPr>
                      <a:xfrm>
                        <a:off x="3863151" y="3243119"/>
                        <a:ext cx="1571625" cy="15906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3169169-9D46-4BB6-926D-36826C2A8442}"/>
              </a:ext>
            </a:extLst>
          </p:cNvPr>
          <p:cNvGraphicFramePr>
            <a:graphicFrameLocks noChangeAspect="1"/>
          </p:cNvGraphicFramePr>
          <p:nvPr>
            <p:extLst/>
          </p:nvPr>
        </p:nvGraphicFramePr>
        <p:xfrm>
          <a:off x="1947898" y="5178035"/>
          <a:ext cx="5092700" cy="642938"/>
        </p:xfrm>
        <a:graphic>
          <a:graphicData uri="http://schemas.openxmlformats.org/presentationml/2006/ole">
            <mc:AlternateContent xmlns:mc="http://schemas.openxmlformats.org/markup-compatibility/2006">
              <mc:Choice xmlns:v="urn:schemas-microsoft-com:vml" Requires="v">
                <p:oleObj spid="_x0000_s178243" name="Equation" r:id="rId8" imgW="3416040" imgH="431640" progId="Equation.DSMT4">
                  <p:embed/>
                </p:oleObj>
              </mc:Choice>
              <mc:Fallback>
                <p:oleObj name="Equation" r:id="rId8" imgW="3416040" imgH="431640" progId="Equation.DSMT4">
                  <p:embed/>
                  <p:pic>
                    <p:nvPicPr>
                      <p:cNvPr id="16" name="对象 15">
                        <a:extLst>
                          <a:ext uri="{FF2B5EF4-FFF2-40B4-BE49-F238E27FC236}">
                            <a16:creationId xmlns:a16="http://schemas.microsoft.com/office/drawing/2014/main" id="{93169169-9D46-4BB6-926D-36826C2A8442}"/>
                          </a:ext>
                        </a:extLst>
                      </p:cNvPr>
                      <p:cNvPicPr/>
                      <p:nvPr/>
                    </p:nvPicPr>
                    <p:blipFill>
                      <a:blip r:embed="rId9"/>
                      <a:stretch>
                        <a:fillRect/>
                      </a:stretch>
                    </p:blipFill>
                    <p:spPr>
                      <a:xfrm>
                        <a:off x="1947898" y="5178035"/>
                        <a:ext cx="5092700" cy="642938"/>
                      </a:xfrm>
                      <a:prstGeom prst="rect">
                        <a:avLst/>
                      </a:prstGeom>
                    </p:spPr>
                  </p:pic>
                </p:oleObj>
              </mc:Fallback>
            </mc:AlternateContent>
          </a:graphicData>
        </a:graphic>
      </p:graphicFrame>
    </p:spTree>
    <p:extLst>
      <p:ext uri="{BB962C8B-B14F-4D97-AF65-F5344CB8AC3E}">
        <p14:creationId xmlns:p14="http://schemas.microsoft.com/office/powerpoint/2010/main" val="143736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 name="Rectangle 2">
            <a:extLst>
              <a:ext uri="{FF2B5EF4-FFF2-40B4-BE49-F238E27FC236}">
                <a16:creationId xmlns:a16="http://schemas.microsoft.com/office/drawing/2014/main" id="{2FD9C65F-3CF3-4C93-BCF9-08E8A055BEFB}"/>
              </a:ext>
            </a:extLst>
          </p:cNvPr>
          <p:cNvSpPr>
            <a:spLocks noChangeArrowheads="1"/>
          </p:cNvSpPr>
          <p:nvPr/>
        </p:nvSpPr>
        <p:spPr bwMode="auto">
          <a:xfrm>
            <a:off x="1871700" y="14084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4B70B9C0-75AB-49C4-B384-931B8199ED8B}"/>
              </a:ext>
            </a:extLst>
          </p:cNvPr>
          <p:cNvSpPr>
            <a:spLocks noChangeArrowheads="1"/>
          </p:cNvSpPr>
          <p:nvPr/>
        </p:nvSpPr>
        <p:spPr bwMode="auto">
          <a:xfrm>
            <a:off x="193858" y="925361"/>
            <a:ext cx="860078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算符的运算是有先后顺序的，操作的顺序不能交换，考察位置算符和动量算符</a:t>
            </a:r>
            <a:r>
              <a:rPr lang="zh-CN" altLang="en-US" sz="2000" dirty="0">
                <a:latin typeface="隶书" panose="02010509060101010101" pitchFamily="49" charset="-122"/>
                <a:ea typeface="隶书" panose="02010509060101010101" pitchFamily="49" charset="-122"/>
              </a:rPr>
              <a:t>，定义一个两个算符的对易：</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6" name="对象 5">
            <a:extLst>
              <a:ext uri="{FF2B5EF4-FFF2-40B4-BE49-F238E27FC236}">
                <a16:creationId xmlns:a16="http://schemas.microsoft.com/office/drawing/2014/main" id="{D30F23C8-8B62-4C96-8AA3-AD9C2C31B68D}"/>
              </a:ext>
            </a:extLst>
          </p:cNvPr>
          <p:cNvGraphicFramePr>
            <a:graphicFrameLocks noChangeAspect="1"/>
          </p:cNvGraphicFramePr>
          <p:nvPr>
            <p:extLst>
              <p:ext uri="{D42A27DB-BD31-4B8C-83A1-F6EECF244321}">
                <p14:modId xmlns:p14="http://schemas.microsoft.com/office/powerpoint/2010/main" val="2852412917"/>
              </p:ext>
            </p:extLst>
          </p:nvPr>
        </p:nvGraphicFramePr>
        <p:xfrm>
          <a:off x="3492500" y="1595438"/>
          <a:ext cx="1665288" cy="703262"/>
        </p:xfrm>
        <a:graphic>
          <a:graphicData uri="http://schemas.openxmlformats.org/presentationml/2006/ole">
            <mc:AlternateContent xmlns:mc="http://schemas.openxmlformats.org/markup-compatibility/2006">
              <mc:Choice xmlns:v="urn:schemas-microsoft-com:vml" Requires="v">
                <p:oleObj spid="_x0000_s145710" name="Equation" r:id="rId4" imgW="939600" imgH="393480" progId="Equation.DSMT4">
                  <p:embed/>
                </p:oleObj>
              </mc:Choice>
              <mc:Fallback>
                <p:oleObj name="Equation" r:id="rId4" imgW="939600" imgH="393480" progId="Equation.DSMT4">
                  <p:embed/>
                  <p:pic>
                    <p:nvPicPr>
                      <p:cNvPr id="6" name="对象 5">
                        <a:extLst>
                          <a:ext uri="{FF2B5EF4-FFF2-40B4-BE49-F238E27FC236}">
                            <a16:creationId xmlns:a16="http://schemas.microsoft.com/office/drawing/2014/main" id="{D30F23C8-8B62-4C96-8AA3-AD9C2C31B68D}"/>
                          </a:ext>
                        </a:extLst>
                      </p:cNvPr>
                      <p:cNvPicPr>
                        <a:picLocks noChangeAspect="1" noChangeArrowheads="1"/>
                      </p:cNvPicPr>
                      <p:nvPr/>
                    </p:nvPicPr>
                    <p:blipFill>
                      <a:blip r:embed="rId5"/>
                      <a:srcRect/>
                      <a:stretch>
                        <a:fillRect/>
                      </a:stretch>
                    </p:blipFill>
                    <p:spPr bwMode="auto">
                      <a:xfrm>
                        <a:off x="3492500" y="1595438"/>
                        <a:ext cx="1665288" cy="703262"/>
                      </a:xfrm>
                      <a:prstGeom prst="rect">
                        <a:avLst/>
                      </a:prstGeom>
                      <a:noFill/>
                    </p:spPr>
                  </p:pic>
                </p:oleObj>
              </mc:Fallback>
            </mc:AlternateContent>
          </a:graphicData>
        </a:graphic>
      </p:graphicFrame>
      <p:sp>
        <p:nvSpPr>
          <p:cNvPr id="15" name="Rectangle 2">
            <a:extLst>
              <a:ext uri="{FF2B5EF4-FFF2-40B4-BE49-F238E27FC236}">
                <a16:creationId xmlns:a16="http://schemas.microsoft.com/office/drawing/2014/main" id="{C2457268-5623-4615-8C5D-E509C9A4BED5}"/>
              </a:ext>
            </a:extLst>
          </p:cNvPr>
          <p:cNvSpPr>
            <a:spLocks noChangeArrowheads="1"/>
          </p:cNvSpPr>
          <p:nvPr/>
        </p:nvSpPr>
        <p:spPr bwMode="auto">
          <a:xfrm>
            <a:off x="338542" y="2271809"/>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因此有：</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9" name="对象 8">
            <a:extLst>
              <a:ext uri="{FF2B5EF4-FFF2-40B4-BE49-F238E27FC236}">
                <a16:creationId xmlns:a16="http://schemas.microsoft.com/office/drawing/2014/main" id="{83BC889F-88FD-4F88-978A-1725B10031FF}"/>
              </a:ext>
            </a:extLst>
          </p:cNvPr>
          <p:cNvGraphicFramePr>
            <a:graphicFrameLocks noChangeAspect="1"/>
          </p:cNvGraphicFramePr>
          <p:nvPr>
            <p:extLst>
              <p:ext uri="{D42A27DB-BD31-4B8C-83A1-F6EECF244321}">
                <p14:modId xmlns:p14="http://schemas.microsoft.com/office/powerpoint/2010/main" val="2197373705"/>
              </p:ext>
            </p:extLst>
          </p:nvPr>
        </p:nvGraphicFramePr>
        <p:xfrm>
          <a:off x="1668463" y="2619375"/>
          <a:ext cx="5807075" cy="941388"/>
        </p:xfrm>
        <a:graphic>
          <a:graphicData uri="http://schemas.openxmlformats.org/presentationml/2006/ole">
            <mc:AlternateContent xmlns:mc="http://schemas.openxmlformats.org/markup-compatibility/2006">
              <mc:Choice xmlns:v="urn:schemas-microsoft-com:vml" Requires="v">
                <p:oleObj spid="_x0000_s145711" name="Equation" r:id="rId6" imgW="3695400" imgH="596880" progId="Equation.DSMT4">
                  <p:embed/>
                </p:oleObj>
              </mc:Choice>
              <mc:Fallback>
                <p:oleObj name="Equation" r:id="rId6" imgW="3695400" imgH="596880" progId="Equation.DSMT4">
                  <p:embed/>
                  <p:pic>
                    <p:nvPicPr>
                      <p:cNvPr id="9" name="对象 8">
                        <a:extLst>
                          <a:ext uri="{FF2B5EF4-FFF2-40B4-BE49-F238E27FC236}">
                            <a16:creationId xmlns:a16="http://schemas.microsoft.com/office/drawing/2014/main" id="{83BC889F-88FD-4F88-978A-1725B10031FF}"/>
                          </a:ext>
                        </a:extLst>
                      </p:cNvPr>
                      <p:cNvPicPr>
                        <a:picLocks noChangeAspect="1" noChangeArrowheads="1"/>
                      </p:cNvPicPr>
                      <p:nvPr/>
                    </p:nvPicPr>
                    <p:blipFill>
                      <a:blip r:embed="rId7"/>
                      <a:srcRect/>
                      <a:stretch>
                        <a:fillRect/>
                      </a:stretch>
                    </p:blipFill>
                    <p:spPr bwMode="auto">
                      <a:xfrm>
                        <a:off x="1668463" y="2619375"/>
                        <a:ext cx="5807075" cy="941388"/>
                      </a:xfrm>
                      <a:prstGeom prst="rect">
                        <a:avLst/>
                      </a:prstGeom>
                      <a:noFill/>
                    </p:spPr>
                  </p:pic>
                </p:oleObj>
              </mc:Fallback>
            </mc:AlternateContent>
          </a:graphicData>
        </a:graphic>
      </p:graphicFrame>
      <p:sp>
        <p:nvSpPr>
          <p:cNvPr id="22" name="Rectangle 8">
            <a:extLst>
              <a:ext uri="{FF2B5EF4-FFF2-40B4-BE49-F238E27FC236}">
                <a16:creationId xmlns:a16="http://schemas.microsoft.com/office/drawing/2014/main" id="{5DF45066-93C0-4EF6-A79A-8ABD2B73FBBB}"/>
              </a:ext>
            </a:extLst>
          </p:cNvPr>
          <p:cNvSpPr>
            <a:spLocks noChangeArrowheads="1"/>
          </p:cNvSpPr>
          <p:nvPr/>
        </p:nvSpPr>
        <p:spPr bwMode="auto">
          <a:xfrm>
            <a:off x="338542" y="3658820"/>
            <a:ext cx="8640960" cy="4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000" b="1" dirty="0">
                <a:latin typeface="隶书" panose="02010509060101010101" pitchFamily="49" charset="-122"/>
                <a:ea typeface="隶书" panose="02010509060101010101" pitchFamily="49" charset="-122"/>
                <a:cs typeface="Times New Roman" panose="02020603050405020304" pitchFamily="18" charset="0"/>
              </a:rPr>
              <a:t>哈密尔顿算符的平均能量：</a:t>
            </a:r>
          </a:p>
        </p:txBody>
      </p:sp>
      <p:graphicFrame>
        <p:nvGraphicFramePr>
          <p:cNvPr id="24" name="对象 23">
            <a:extLst>
              <a:ext uri="{FF2B5EF4-FFF2-40B4-BE49-F238E27FC236}">
                <a16:creationId xmlns:a16="http://schemas.microsoft.com/office/drawing/2014/main" id="{8EC4A20B-B43E-4921-899F-74FE0F239967}"/>
              </a:ext>
            </a:extLst>
          </p:cNvPr>
          <p:cNvGraphicFramePr>
            <a:graphicFrameLocks noChangeAspect="1"/>
          </p:cNvGraphicFramePr>
          <p:nvPr>
            <p:extLst/>
          </p:nvPr>
        </p:nvGraphicFramePr>
        <p:xfrm>
          <a:off x="3266855" y="3975957"/>
          <a:ext cx="2924175" cy="844550"/>
        </p:xfrm>
        <a:graphic>
          <a:graphicData uri="http://schemas.openxmlformats.org/presentationml/2006/ole">
            <mc:AlternateContent xmlns:mc="http://schemas.openxmlformats.org/markup-compatibility/2006">
              <mc:Choice xmlns:v="urn:schemas-microsoft-com:vml" Requires="v">
                <p:oleObj spid="_x0000_s145712" name="Equation" r:id="rId8" imgW="1587240" imgH="457200" progId="Equation.DSMT4">
                  <p:embed/>
                </p:oleObj>
              </mc:Choice>
              <mc:Fallback>
                <p:oleObj name="Equation" r:id="rId8" imgW="1587240" imgH="457200" progId="Equation.DSMT4">
                  <p:embed/>
                  <p:pic>
                    <p:nvPicPr>
                      <p:cNvPr id="24" name="对象 23">
                        <a:extLst>
                          <a:ext uri="{FF2B5EF4-FFF2-40B4-BE49-F238E27FC236}">
                            <a16:creationId xmlns:a16="http://schemas.microsoft.com/office/drawing/2014/main" id="{8EC4A20B-B43E-4921-899F-74FE0F239967}"/>
                          </a:ext>
                        </a:extLst>
                      </p:cNvPr>
                      <p:cNvPicPr>
                        <a:picLocks noChangeAspect="1" noChangeArrowheads="1"/>
                      </p:cNvPicPr>
                      <p:nvPr/>
                    </p:nvPicPr>
                    <p:blipFill>
                      <a:blip r:embed="rId9"/>
                      <a:srcRect/>
                      <a:stretch>
                        <a:fillRect/>
                      </a:stretch>
                    </p:blipFill>
                    <p:spPr bwMode="auto">
                      <a:xfrm>
                        <a:off x="3266855" y="3975957"/>
                        <a:ext cx="2924175" cy="844550"/>
                      </a:xfrm>
                      <a:prstGeom prst="rect">
                        <a:avLst/>
                      </a:prstGeom>
                      <a:noFill/>
                    </p:spPr>
                  </p:pic>
                </p:oleObj>
              </mc:Fallback>
            </mc:AlternateContent>
          </a:graphicData>
        </a:graphic>
      </p:graphicFrame>
      <p:sp>
        <p:nvSpPr>
          <p:cNvPr id="11" name="Rectangle 8">
            <a:extLst>
              <a:ext uri="{FF2B5EF4-FFF2-40B4-BE49-F238E27FC236}">
                <a16:creationId xmlns:a16="http://schemas.microsoft.com/office/drawing/2014/main" id="{E20F3AC2-C6A2-4332-B07F-A6CA40DA85DC}"/>
              </a:ext>
            </a:extLst>
          </p:cNvPr>
          <p:cNvSpPr>
            <a:spLocks noChangeArrowheads="1"/>
          </p:cNvSpPr>
          <p:nvPr/>
        </p:nvSpPr>
        <p:spPr bwMode="auto">
          <a:xfrm>
            <a:off x="503040" y="4898066"/>
            <a:ext cx="8640960" cy="4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000" b="1" dirty="0">
                <a:latin typeface="隶书" panose="02010509060101010101" pitchFamily="49" charset="-122"/>
                <a:ea typeface="隶书" panose="02010509060101010101" pitchFamily="49" charset="-122"/>
                <a:cs typeface="Times New Roman" panose="02020603050405020304" pitchFamily="18" charset="0"/>
              </a:rPr>
              <a:t>已知波函数为：</a:t>
            </a:r>
          </a:p>
        </p:txBody>
      </p:sp>
      <p:graphicFrame>
        <p:nvGraphicFramePr>
          <p:cNvPr id="4" name="对象 3">
            <a:extLst>
              <a:ext uri="{FF2B5EF4-FFF2-40B4-BE49-F238E27FC236}">
                <a16:creationId xmlns:a16="http://schemas.microsoft.com/office/drawing/2014/main" id="{355B5CBE-C8AB-4E3A-A8D3-5104EB192EB8}"/>
              </a:ext>
            </a:extLst>
          </p:cNvPr>
          <p:cNvGraphicFramePr>
            <a:graphicFrameLocks noChangeAspect="1"/>
          </p:cNvGraphicFramePr>
          <p:nvPr>
            <p:extLst/>
          </p:nvPr>
        </p:nvGraphicFramePr>
        <p:xfrm>
          <a:off x="2719388" y="5322888"/>
          <a:ext cx="2460625" cy="592137"/>
        </p:xfrm>
        <a:graphic>
          <a:graphicData uri="http://schemas.openxmlformats.org/presentationml/2006/ole">
            <mc:AlternateContent xmlns:mc="http://schemas.openxmlformats.org/markup-compatibility/2006">
              <mc:Choice xmlns:v="urn:schemas-microsoft-com:vml" Requires="v">
                <p:oleObj spid="_x0000_s145713" name="Equation" r:id="rId10" imgW="1422360" imgH="342720" progId="Equation.DSMT4">
                  <p:embed/>
                </p:oleObj>
              </mc:Choice>
              <mc:Fallback>
                <p:oleObj name="Equation" r:id="rId10" imgW="1422360" imgH="342720" progId="Equation.DSMT4">
                  <p:embed/>
                  <p:pic>
                    <p:nvPicPr>
                      <p:cNvPr id="4" name="对象 3">
                        <a:extLst>
                          <a:ext uri="{FF2B5EF4-FFF2-40B4-BE49-F238E27FC236}">
                            <a16:creationId xmlns:a16="http://schemas.microsoft.com/office/drawing/2014/main" id="{355B5CBE-C8AB-4E3A-A8D3-5104EB192EB8}"/>
                          </a:ext>
                        </a:extLst>
                      </p:cNvPr>
                      <p:cNvPicPr/>
                      <p:nvPr/>
                    </p:nvPicPr>
                    <p:blipFill>
                      <a:blip r:embed="rId11"/>
                      <a:stretch>
                        <a:fillRect/>
                      </a:stretch>
                    </p:blipFill>
                    <p:spPr>
                      <a:xfrm>
                        <a:off x="2719388" y="5322888"/>
                        <a:ext cx="2460625" cy="592137"/>
                      </a:xfrm>
                      <a:prstGeom prst="rect">
                        <a:avLst/>
                      </a:prstGeom>
                    </p:spPr>
                  </p:pic>
                </p:oleObj>
              </mc:Fallback>
            </mc:AlternateContent>
          </a:graphicData>
        </a:graphic>
      </p:graphicFrame>
      <p:sp>
        <p:nvSpPr>
          <p:cNvPr id="13" name="Rectangle 8">
            <a:extLst>
              <a:ext uri="{FF2B5EF4-FFF2-40B4-BE49-F238E27FC236}">
                <a16:creationId xmlns:a16="http://schemas.microsoft.com/office/drawing/2014/main" id="{C2AF3542-4183-4899-A8E6-D064CE885CF1}"/>
              </a:ext>
            </a:extLst>
          </p:cNvPr>
          <p:cNvSpPr>
            <a:spLocks noChangeArrowheads="1"/>
          </p:cNvSpPr>
          <p:nvPr/>
        </p:nvSpPr>
        <p:spPr bwMode="auto">
          <a:xfrm>
            <a:off x="503040" y="5822055"/>
            <a:ext cx="8640960" cy="4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000" b="1" dirty="0">
                <a:latin typeface="隶书" panose="02010509060101010101" pitchFamily="49" charset="-122"/>
                <a:ea typeface="隶书" panose="02010509060101010101" pitchFamily="49" charset="-122"/>
                <a:cs typeface="Times New Roman" panose="02020603050405020304" pitchFamily="18" charset="0"/>
              </a:rPr>
              <a:t>求位置的平均值和动量的平均值</a:t>
            </a:r>
          </a:p>
        </p:txBody>
      </p:sp>
    </p:spTree>
    <p:extLst>
      <p:ext uri="{BB962C8B-B14F-4D97-AF65-F5344CB8AC3E}">
        <p14:creationId xmlns:p14="http://schemas.microsoft.com/office/powerpoint/2010/main" val="144377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107D05F2-C504-49ED-B8CF-FBF9DD8F6BA9}"/>
              </a:ext>
            </a:extLst>
          </p:cNvPr>
          <p:cNvSpPr>
            <a:spLocks noChangeArrowheads="1"/>
          </p:cNvSpPr>
          <p:nvPr/>
        </p:nvSpPr>
        <p:spPr bwMode="auto">
          <a:xfrm>
            <a:off x="116505" y="871799"/>
            <a:ext cx="860078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FF"/>
                </a:solidFill>
                <a:effectLst/>
                <a:latin typeface="隶书" panose="02010509060101010101" pitchFamily="49" charset="-122"/>
                <a:ea typeface="隶书" panose="02010509060101010101" pitchFamily="49" charset="-122"/>
              </a:rPr>
              <a:t>算符</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是指作用在一个函数上得到另一个函数的</a:t>
            </a:r>
            <a:r>
              <a:rPr kumimoji="0" lang="zh-CN" altLang="en-US" sz="2000" b="0" i="0" u="none" strike="noStrike" cap="none" normalizeH="0" baseline="0" dirty="0">
                <a:ln>
                  <a:noFill/>
                </a:ln>
                <a:solidFill>
                  <a:srgbClr val="0000FF"/>
                </a:solidFill>
                <a:effectLst/>
                <a:latin typeface="隶书" panose="02010509060101010101" pitchFamily="49" charset="-122"/>
                <a:ea typeface="隶书" panose="02010509060101010101" pitchFamily="49" charset="-122"/>
              </a:rPr>
              <a:t>运算符号，</a:t>
            </a:r>
            <a:r>
              <a:rPr kumimoji="0" lang="zh-CN" altLang="en-US" sz="2000" b="0" i="0" u="none" strike="noStrike" cap="none" normalizeH="0" baseline="0" dirty="0">
                <a:ln>
                  <a:noFill/>
                </a:ln>
                <a:effectLst/>
                <a:latin typeface="隶书" panose="02010509060101010101" pitchFamily="49" charset="-122"/>
                <a:ea typeface="隶书" panose="02010509060101010101" pitchFamily="49" charset="-122"/>
              </a:rPr>
              <a:t>就是把一个函数  </a:t>
            </a:r>
            <a:endParaRPr kumimoji="0" lang="en-US" altLang="zh-CN" sz="2000" b="0" i="0" u="none" strike="noStrike" cap="none" normalizeH="0" baseline="0" dirty="0">
              <a:ln>
                <a:noFill/>
              </a:ln>
              <a:effectLst/>
              <a:latin typeface="隶书" panose="02010509060101010101" pitchFamily="49" charset="-122"/>
              <a:ea typeface="隶书" panose="020105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变成另外一个函数  ：</a:t>
            </a:r>
            <a:endParaRPr kumimoji="0" lang="zh-CN" altLang="zh-CN" sz="2000" b="0" i="0" u="none" strike="noStrike" cap="none" normalizeH="0" baseline="0" dirty="0">
              <a:ln>
                <a:noFill/>
              </a:ln>
              <a:effectLst/>
              <a:latin typeface="隶书" panose="02010509060101010101" pitchFamily="49" charset="-122"/>
              <a:ea typeface="隶书" panose="02010509060101010101" pitchFamily="49" charset="-122"/>
            </a:endParaRPr>
          </a:p>
        </p:txBody>
      </p:sp>
      <p:graphicFrame>
        <p:nvGraphicFramePr>
          <p:cNvPr id="17" name="对象 16">
            <a:extLst>
              <a:ext uri="{FF2B5EF4-FFF2-40B4-BE49-F238E27FC236}">
                <a16:creationId xmlns:a16="http://schemas.microsoft.com/office/drawing/2014/main" id="{204CFE3C-85BF-472E-B576-288B377ADAC7}"/>
              </a:ext>
            </a:extLst>
          </p:cNvPr>
          <p:cNvGraphicFramePr>
            <a:graphicFrameLocks noChangeAspect="1"/>
          </p:cNvGraphicFramePr>
          <p:nvPr>
            <p:extLst>
              <p:ext uri="{D42A27DB-BD31-4B8C-83A1-F6EECF244321}">
                <p14:modId xmlns:p14="http://schemas.microsoft.com/office/powerpoint/2010/main" val="1903653"/>
              </p:ext>
            </p:extLst>
          </p:nvPr>
        </p:nvGraphicFramePr>
        <p:xfrm>
          <a:off x="8307415" y="998730"/>
          <a:ext cx="203200" cy="227012"/>
        </p:xfrm>
        <a:graphic>
          <a:graphicData uri="http://schemas.openxmlformats.org/presentationml/2006/ole">
            <mc:AlternateContent xmlns:mc="http://schemas.openxmlformats.org/markup-compatibility/2006">
              <mc:Choice xmlns:v="urn:schemas-microsoft-com:vml" Requires="v">
                <p:oleObj spid="_x0000_s171871" name="Equation" r:id="rId4" imgW="114120" imgH="126720" progId="Equation.DSMT4">
                  <p:embed/>
                </p:oleObj>
              </mc:Choice>
              <mc:Fallback>
                <p:oleObj name="Equation" r:id="rId4" imgW="114120" imgH="126720" progId="Equation.DSMT4">
                  <p:embed/>
                  <p:pic>
                    <p:nvPicPr>
                      <p:cNvPr id="6" name="对象 5">
                        <a:extLst>
                          <a:ext uri="{FF2B5EF4-FFF2-40B4-BE49-F238E27FC236}">
                            <a16:creationId xmlns:a16="http://schemas.microsoft.com/office/drawing/2014/main" id="{D30F23C8-8B62-4C96-8AA3-AD9C2C31B68D}"/>
                          </a:ext>
                        </a:extLst>
                      </p:cNvPr>
                      <p:cNvPicPr>
                        <a:picLocks noChangeAspect="1" noChangeArrowheads="1"/>
                      </p:cNvPicPr>
                      <p:nvPr/>
                    </p:nvPicPr>
                    <p:blipFill>
                      <a:blip r:embed="rId5"/>
                      <a:srcRect/>
                      <a:stretch>
                        <a:fillRect/>
                      </a:stretch>
                    </p:blipFill>
                    <p:spPr bwMode="auto">
                      <a:xfrm>
                        <a:off x="8307415" y="998730"/>
                        <a:ext cx="203200" cy="227012"/>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52725C59-91ED-49E4-883F-AB080DF87B88}"/>
              </a:ext>
            </a:extLst>
          </p:cNvPr>
          <p:cNvGraphicFramePr>
            <a:graphicFrameLocks noChangeAspect="1"/>
          </p:cNvGraphicFramePr>
          <p:nvPr>
            <p:extLst>
              <p:ext uri="{D42A27DB-BD31-4B8C-83A1-F6EECF244321}">
                <p14:modId xmlns:p14="http://schemas.microsoft.com/office/powerpoint/2010/main" val="2910765878"/>
              </p:ext>
            </p:extLst>
          </p:nvPr>
        </p:nvGraphicFramePr>
        <p:xfrm>
          <a:off x="2231740" y="1264151"/>
          <a:ext cx="230820" cy="288525"/>
        </p:xfrm>
        <a:graphic>
          <a:graphicData uri="http://schemas.openxmlformats.org/presentationml/2006/ole">
            <mc:AlternateContent xmlns:mc="http://schemas.openxmlformats.org/markup-compatibility/2006">
              <mc:Choice xmlns:v="urn:schemas-microsoft-com:vml" Requires="v">
                <p:oleObj spid="_x0000_s171872" name="Equation" r:id="rId6" imgW="101520" imgH="126720" progId="Equation.DSMT4">
                  <p:embed/>
                </p:oleObj>
              </mc:Choice>
              <mc:Fallback>
                <p:oleObj name="Equation" r:id="rId6" imgW="101520" imgH="126720" progId="Equation.DSMT4">
                  <p:embed/>
                  <p:pic>
                    <p:nvPicPr>
                      <p:cNvPr id="0" name=""/>
                      <p:cNvPicPr/>
                      <p:nvPr/>
                    </p:nvPicPr>
                    <p:blipFill>
                      <a:blip r:embed="rId7"/>
                      <a:stretch>
                        <a:fillRect/>
                      </a:stretch>
                    </p:blipFill>
                    <p:spPr>
                      <a:xfrm>
                        <a:off x="2231740" y="1264151"/>
                        <a:ext cx="230820" cy="288525"/>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05766152-B9BC-42E9-B049-5A37AF1EAED1}"/>
              </a:ext>
            </a:extLst>
          </p:cNvPr>
          <p:cNvGraphicFramePr>
            <a:graphicFrameLocks noChangeAspect="1"/>
          </p:cNvGraphicFramePr>
          <p:nvPr>
            <p:extLst>
              <p:ext uri="{D42A27DB-BD31-4B8C-83A1-F6EECF244321}">
                <p14:modId xmlns:p14="http://schemas.microsoft.com/office/powerpoint/2010/main" val="2696977445"/>
              </p:ext>
            </p:extLst>
          </p:nvPr>
        </p:nvGraphicFramePr>
        <p:xfrm>
          <a:off x="3218088" y="1252880"/>
          <a:ext cx="811213" cy="430213"/>
        </p:xfrm>
        <a:graphic>
          <a:graphicData uri="http://schemas.openxmlformats.org/presentationml/2006/ole">
            <mc:AlternateContent xmlns:mc="http://schemas.openxmlformats.org/markup-compatibility/2006">
              <mc:Choice xmlns:v="urn:schemas-microsoft-com:vml" Requires="v">
                <p:oleObj spid="_x0000_s171873" name="Equation" r:id="rId8" imgW="355320" imgH="190440" progId="Equation.DSMT4">
                  <p:embed/>
                </p:oleObj>
              </mc:Choice>
              <mc:Fallback>
                <p:oleObj name="Equation" r:id="rId8" imgW="355320" imgH="190440" progId="Equation.DSMT4">
                  <p:embed/>
                  <p:pic>
                    <p:nvPicPr>
                      <p:cNvPr id="5" name="对象 4">
                        <a:extLst>
                          <a:ext uri="{FF2B5EF4-FFF2-40B4-BE49-F238E27FC236}">
                            <a16:creationId xmlns:a16="http://schemas.microsoft.com/office/drawing/2014/main" id="{52725C59-91ED-49E4-883F-AB080DF87B88}"/>
                          </a:ext>
                        </a:extLst>
                      </p:cNvPr>
                      <p:cNvPicPr/>
                      <p:nvPr/>
                    </p:nvPicPr>
                    <p:blipFill>
                      <a:blip r:embed="rId9"/>
                      <a:stretch>
                        <a:fillRect/>
                      </a:stretch>
                    </p:blipFill>
                    <p:spPr>
                      <a:xfrm>
                        <a:off x="3218088" y="1252880"/>
                        <a:ext cx="811213" cy="43021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8DD5306A-56D0-49D1-BBCD-07C576F59AC2}"/>
              </a:ext>
            </a:extLst>
          </p:cNvPr>
          <p:cNvGraphicFramePr>
            <a:graphicFrameLocks noChangeAspect="1"/>
          </p:cNvGraphicFramePr>
          <p:nvPr>
            <p:extLst>
              <p:ext uri="{D42A27DB-BD31-4B8C-83A1-F6EECF244321}">
                <p14:modId xmlns:p14="http://schemas.microsoft.com/office/powerpoint/2010/main" val="3875088852"/>
              </p:ext>
            </p:extLst>
          </p:nvPr>
        </p:nvGraphicFramePr>
        <p:xfrm>
          <a:off x="418250" y="1547358"/>
          <a:ext cx="249940" cy="318105"/>
        </p:xfrm>
        <a:graphic>
          <a:graphicData uri="http://schemas.openxmlformats.org/presentationml/2006/ole">
            <mc:AlternateContent xmlns:mc="http://schemas.openxmlformats.org/markup-compatibility/2006">
              <mc:Choice xmlns:v="urn:schemas-microsoft-com:vml" Requires="v">
                <p:oleObj spid="_x0000_s171874" name="Equation" r:id="rId10" imgW="139680" imgH="177480" progId="Equation.DSMT4">
                  <p:embed/>
                </p:oleObj>
              </mc:Choice>
              <mc:Fallback>
                <p:oleObj name="Equation" r:id="rId10" imgW="139680" imgH="177480" progId="Equation.DSMT4">
                  <p:embed/>
                  <p:pic>
                    <p:nvPicPr>
                      <p:cNvPr id="0" name=""/>
                      <p:cNvPicPr/>
                      <p:nvPr/>
                    </p:nvPicPr>
                    <p:blipFill>
                      <a:blip r:embed="rId11"/>
                      <a:stretch>
                        <a:fillRect/>
                      </a:stretch>
                    </p:blipFill>
                    <p:spPr>
                      <a:xfrm>
                        <a:off x="418250" y="1547358"/>
                        <a:ext cx="249940" cy="318105"/>
                      </a:xfrm>
                      <a:prstGeom prst="rect">
                        <a:avLst/>
                      </a:prstGeom>
                    </p:spPr>
                  </p:pic>
                </p:oleObj>
              </mc:Fallback>
            </mc:AlternateContent>
          </a:graphicData>
        </a:graphic>
      </p:graphicFrame>
      <p:sp>
        <p:nvSpPr>
          <p:cNvPr id="23" name="Rectangle 2">
            <a:extLst>
              <a:ext uri="{FF2B5EF4-FFF2-40B4-BE49-F238E27FC236}">
                <a16:creationId xmlns:a16="http://schemas.microsoft.com/office/drawing/2014/main" id="{F2833D37-180D-4CBC-B3EA-5A1D974C2B81}"/>
              </a:ext>
            </a:extLst>
          </p:cNvPr>
          <p:cNvSpPr>
            <a:spLocks noChangeArrowheads="1"/>
          </p:cNvSpPr>
          <p:nvPr/>
        </p:nvSpPr>
        <p:spPr bwMode="auto">
          <a:xfrm>
            <a:off x="543220" y="1544044"/>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effectLst/>
                <a:latin typeface="隶书" panose="02010509060101010101" pitchFamily="49" charset="-122"/>
                <a:ea typeface="隶书" panose="02010509060101010101" pitchFamily="49" charset="-122"/>
              </a:rPr>
              <a:t>是算符，其可以是加减乘除，积分微分等运算。</a:t>
            </a:r>
            <a:endParaRPr kumimoji="0" lang="zh-CN" altLang="zh-CN" sz="2000" b="0" i="0" u="none" strike="noStrike" cap="none" normalizeH="0" baseline="0" dirty="0">
              <a:ln>
                <a:noFill/>
              </a:ln>
              <a:effectLst/>
              <a:latin typeface="隶书" panose="02010509060101010101" pitchFamily="49" charset="-122"/>
              <a:ea typeface="隶书" panose="02010509060101010101" pitchFamily="49" charset="-122"/>
            </a:endParaRPr>
          </a:p>
        </p:txBody>
      </p:sp>
      <p:sp>
        <p:nvSpPr>
          <p:cNvPr id="26" name="Rectangle 2">
            <a:extLst>
              <a:ext uri="{FF2B5EF4-FFF2-40B4-BE49-F238E27FC236}">
                <a16:creationId xmlns:a16="http://schemas.microsoft.com/office/drawing/2014/main" id="{9A3E542C-43AE-4EB9-8162-27FDDAC1ADD3}"/>
              </a:ext>
            </a:extLst>
          </p:cNvPr>
          <p:cNvSpPr>
            <a:spLocks noChangeArrowheads="1"/>
          </p:cNvSpPr>
          <p:nvPr/>
        </p:nvSpPr>
        <p:spPr bwMode="auto">
          <a:xfrm>
            <a:off x="433701" y="1898830"/>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a:t>
            </a:r>
            <a:r>
              <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1</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）算符相等：</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8" name="对象 7">
            <a:extLst>
              <a:ext uri="{FF2B5EF4-FFF2-40B4-BE49-F238E27FC236}">
                <a16:creationId xmlns:a16="http://schemas.microsoft.com/office/drawing/2014/main" id="{0743F57B-F1B7-4422-A015-347109B40A4F}"/>
              </a:ext>
            </a:extLst>
          </p:cNvPr>
          <p:cNvGraphicFramePr>
            <a:graphicFrameLocks noChangeAspect="1"/>
          </p:cNvGraphicFramePr>
          <p:nvPr>
            <p:extLst>
              <p:ext uri="{D42A27DB-BD31-4B8C-83A1-F6EECF244321}">
                <p14:modId xmlns:p14="http://schemas.microsoft.com/office/powerpoint/2010/main" val="429549622"/>
              </p:ext>
            </p:extLst>
          </p:nvPr>
        </p:nvGraphicFramePr>
        <p:xfrm>
          <a:off x="2363554" y="1958587"/>
          <a:ext cx="765085" cy="327894"/>
        </p:xfrm>
        <a:graphic>
          <a:graphicData uri="http://schemas.openxmlformats.org/presentationml/2006/ole">
            <mc:AlternateContent xmlns:mc="http://schemas.openxmlformats.org/markup-compatibility/2006">
              <mc:Choice xmlns:v="urn:schemas-microsoft-com:vml" Requires="v">
                <p:oleObj spid="_x0000_s171875" name="Equation" r:id="rId12" imgW="444240" imgH="190440" progId="Equation.DSMT4">
                  <p:embed/>
                </p:oleObj>
              </mc:Choice>
              <mc:Fallback>
                <p:oleObj name="Equation" r:id="rId12" imgW="444240" imgH="190440" progId="Equation.DSMT4">
                  <p:embed/>
                  <p:pic>
                    <p:nvPicPr>
                      <p:cNvPr id="0" name=""/>
                      <p:cNvPicPr/>
                      <p:nvPr/>
                    </p:nvPicPr>
                    <p:blipFill>
                      <a:blip r:embed="rId13"/>
                      <a:stretch>
                        <a:fillRect/>
                      </a:stretch>
                    </p:blipFill>
                    <p:spPr>
                      <a:xfrm>
                        <a:off x="2363554" y="1958587"/>
                        <a:ext cx="765085" cy="327894"/>
                      </a:xfrm>
                      <a:prstGeom prst="rect">
                        <a:avLst/>
                      </a:prstGeom>
                    </p:spPr>
                  </p:pic>
                </p:oleObj>
              </mc:Fallback>
            </mc:AlternateContent>
          </a:graphicData>
        </a:graphic>
      </p:graphicFrame>
      <p:sp>
        <p:nvSpPr>
          <p:cNvPr id="27" name="Rectangle 2">
            <a:extLst>
              <a:ext uri="{FF2B5EF4-FFF2-40B4-BE49-F238E27FC236}">
                <a16:creationId xmlns:a16="http://schemas.microsoft.com/office/drawing/2014/main" id="{5BA9A6DA-1D85-40BB-B253-EACCE467C756}"/>
              </a:ext>
            </a:extLst>
          </p:cNvPr>
          <p:cNvSpPr>
            <a:spLocks noChangeArrowheads="1"/>
          </p:cNvSpPr>
          <p:nvPr/>
        </p:nvSpPr>
        <p:spPr bwMode="auto">
          <a:xfrm>
            <a:off x="3124894" y="1926951"/>
            <a:ext cx="4324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如果  是任意函数，则</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28" name="对象 27">
            <a:extLst>
              <a:ext uri="{FF2B5EF4-FFF2-40B4-BE49-F238E27FC236}">
                <a16:creationId xmlns:a16="http://schemas.microsoft.com/office/drawing/2014/main" id="{E5B1E739-E133-4A80-9BAC-42481FDE7D0D}"/>
              </a:ext>
            </a:extLst>
          </p:cNvPr>
          <p:cNvGraphicFramePr>
            <a:graphicFrameLocks noChangeAspect="1"/>
          </p:cNvGraphicFramePr>
          <p:nvPr>
            <p:extLst>
              <p:ext uri="{D42A27DB-BD31-4B8C-83A1-F6EECF244321}">
                <p14:modId xmlns:p14="http://schemas.microsoft.com/office/powerpoint/2010/main" val="2655749289"/>
              </p:ext>
            </p:extLst>
          </p:nvPr>
        </p:nvGraphicFramePr>
        <p:xfrm>
          <a:off x="3547164" y="2465931"/>
          <a:ext cx="203200" cy="227012"/>
        </p:xfrm>
        <a:graphic>
          <a:graphicData uri="http://schemas.openxmlformats.org/presentationml/2006/ole">
            <mc:AlternateContent xmlns:mc="http://schemas.openxmlformats.org/markup-compatibility/2006">
              <mc:Choice xmlns:v="urn:schemas-microsoft-com:vml" Requires="v">
                <p:oleObj spid="_x0000_s171876" name="Equation" r:id="rId14" imgW="114120" imgH="126720" progId="Equation.DSMT4">
                  <p:embed/>
                </p:oleObj>
              </mc:Choice>
              <mc:Fallback>
                <p:oleObj name="Equation" r:id="rId14" imgW="114120" imgH="126720" progId="Equation.DSMT4">
                  <p:embed/>
                  <p:pic>
                    <p:nvPicPr>
                      <p:cNvPr id="17" name="对象 16">
                        <a:extLst>
                          <a:ext uri="{FF2B5EF4-FFF2-40B4-BE49-F238E27FC236}">
                            <a16:creationId xmlns:a16="http://schemas.microsoft.com/office/drawing/2014/main" id="{204CFE3C-85BF-472E-B576-288B377ADAC7}"/>
                          </a:ext>
                        </a:extLst>
                      </p:cNvPr>
                      <p:cNvPicPr>
                        <a:picLocks noChangeAspect="1" noChangeArrowheads="1"/>
                      </p:cNvPicPr>
                      <p:nvPr/>
                    </p:nvPicPr>
                    <p:blipFill>
                      <a:blip r:embed="rId5"/>
                      <a:srcRect/>
                      <a:stretch>
                        <a:fillRect/>
                      </a:stretch>
                    </p:blipFill>
                    <p:spPr bwMode="auto">
                      <a:xfrm>
                        <a:off x="3547164" y="2465931"/>
                        <a:ext cx="203200" cy="227012"/>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B63D52AA-D2E8-4477-A4F7-BC283E4959E1}"/>
              </a:ext>
            </a:extLst>
          </p:cNvPr>
          <p:cNvGraphicFramePr>
            <a:graphicFrameLocks noChangeAspect="1"/>
          </p:cNvGraphicFramePr>
          <p:nvPr>
            <p:extLst>
              <p:ext uri="{D42A27DB-BD31-4B8C-83A1-F6EECF244321}">
                <p14:modId xmlns:p14="http://schemas.microsoft.com/office/powerpoint/2010/main" val="2140210653"/>
              </p:ext>
            </p:extLst>
          </p:nvPr>
        </p:nvGraphicFramePr>
        <p:xfrm>
          <a:off x="5819832" y="1977521"/>
          <a:ext cx="480510" cy="277217"/>
        </p:xfrm>
        <a:graphic>
          <a:graphicData uri="http://schemas.openxmlformats.org/presentationml/2006/ole">
            <mc:AlternateContent xmlns:mc="http://schemas.openxmlformats.org/markup-compatibility/2006">
              <mc:Choice xmlns:v="urn:schemas-microsoft-com:vml" Requires="v">
                <p:oleObj spid="_x0000_s171877" name="Equation" r:id="rId15" imgW="330120" imgH="190440" progId="Equation.DSMT4">
                  <p:embed/>
                </p:oleObj>
              </mc:Choice>
              <mc:Fallback>
                <p:oleObj name="Equation" r:id="rId15" imgW="330120" imgH="190440" progId="Equation.DSMT4">
                  <p:embed/>
                  <p:pic>
                    <p:nvPicPr>
                      <p:cNvPr id="0" name=""/>
                      <p:cNvPicPr/>
                      <p:nvPr/>
                    </p:nvPicPr>
                    <p:blipFill>
                      <a:blip r:embed="rId16"/>
                      <a:stretch>
                        <a:fillRect/>
                      </a:stretch>
                    </p:blipFill>
                    <p:spPr>
                      <a:xfrm>
                        <a:off x="5819832" y="1977521"/>
                        <a:ext cx="480510" cy="277217"/>
                      </a:xfrm>
                      <a:prstGeom prst="rect">
                        <a:avLst/>
                      </a:prstGeom>
                    </p:spPr>
                  </p:pic>
                </p:oleObj>
              </mc:Fallback>
            </mc:AlternateContent>
          </a:graphicData>
        </a:graphic>
      </p:graphicFrame>
      <p:sp>
        <p:nvSpPr>
          <p:cNvPr id="29" name="Rectangle 2">
            <a:extLst>
              <a:ext uri="{FF2B5EF4-FFF2-40B4-BE49-F238E27FC236}">
                <a16:creationId xmlns:a16="http://schemas.microsoft.com/office/drawing/2014/main" id="{01B6B135-6812-4F0F-AE97-2EBEF0E001AB}"/>
              </a:ext>
            </a:extLst>
          </p:cNvPr>
          <p:cNvSpPr>
            <a:spLocks noChangeArrowheads="1"/>
          </p:cNvSpPr>
          <p:nvPr/>
        </p:nvSpPr>
        <p:spPr bwMode="auto">
          <a:xfrm>
            <a:off x="433701" y="2318117"/>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a:t>
            </a:r>
            <a:r>
              <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2</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）单位算符：</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12" name="对象 11">
            <a:extLst>
              <a:ext uri="{FF2B5EF4-FFF2-40B4-BE49-F238E27FC236}">
                <a16:creationId xmlns:a16="http://schemas.microsoft.com/office/drawing/2014/main" id="{53E1C340-89C8-4AB6-836F-CDFC2DF66239}"/>
              </a:ext>
            </a:extLst>
          </p:cNvPr>
          <p:cNvGraphicFramePr>
            <a:graphicFrameLocks noChangeAspect="1"/>
          </p:cNvGraphicFramePr>
          <p:nvPr>
            <p:extLst>
              <p:ext uri="{D42A27DB-BD31-4B8C-83A1-F6EECF244321}">
                <p14:modId xmlns:p14="http://schemas.microsoft.com/office/powerpoint/2010/main" val="3835398189"/>
              </p:ext>
            </p:extLst>
          </p:nvPr>
        </p:nvGraphicFramePr>
        <p:xfrm>
          <a:off x="2363554" y="2363617"/>
          <a:ext cx="585066" cy="337538"/>
        </p:xfrm>
        <a:graphic>
          <a:graphicData uri="http://schemas.openxmlformats.org/presentationml/2006/ole">
            <mc:AlternateContent xmlns:mc="http://schemas.openxmlformats.org/markup-compatibility/2006">
              <mc:Choice xmlns:v="urn:schemas-microsoft-com:vml" Requires="v">
                <p:oleObj spid="_x0000_s171878" name="Equation" r:id="rId17" imgW="330120" imgH="190440" progId="Equation.DSMT4">
                  <p:embed/>
                </p:oleObj>
              </mc:Choice>
              <mc:Fallback>
                <p:oleObj name="Equation" r:id="rId17" imgW="330120" imgH="190440" progId="Equation.DSMT4">
                  <p:embed/>
                  <p:pic>
                    <p:nvPicPr>
                      <p:cNvPr id="0" name=""/>
                      <p:cNvPicPr/>
                      <p:nvPr/>
                    </p:nvPicPr>
                    <p:blipFill>
                      <a:blip r:embed="rId18"/>
                      <a:stretch>
                        <a:fillRect/>
                      </a:stretch>
                    </p:blipFill>
                    <p:spPr>
                      <a:xfrm>
                        <a:off x="2363554" y="2363617"/>
                        <a:ext cx="585066" cy="337538"/>
                      </a:xfrm>
                      <a:prstGeom prst="rect">
                        <a:avLst/>
                      </a:prstGeom>
                    </p:spPr>
                  </p:pic>
                </p:oleObj>
              </mc:Fallback>
            </mc:AlternateContent>
          </a:graphicData>
        </a:graphic>
      </p:graphicFrame>
      <p:sp>
        <p:nvSpPr>
          <p:cNvPr id="30" name="Rectangle 2">
            <a:extLst>
              <a:ext uri="{FF2B5EF4-FFF2-40B4-BE49-F238E27FC236}">
                <a16:creationId xmlns:a16="http://schemas.microsoft.com/office/drawing/2014/main" id="{16677C99-A6F6-45D9-8941-833C353D8691}"/>
              </a:ext>
            </a:extLst>
          </p:cNvPr>
          <p:cNvSpPr>
            <a:spLocks noChangeArrowheads="1"/>
          </p:cNvSpPr>
          <p:nvPr/>
        </p:nvSpPr>
        <p:spPr bwMode="auto">
          <a:xfrm>
            <a:off x="2948620" y="2337051"/>
            <a:ext cx="43242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其中  是任意函数。</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31" name="Rectangle 2">
            <a:extLst>
              <a:ext uri="{FF2B5EF4-FFF2-40B4-BE49-F238E27FC236}">
                <a16:creationId xmlns:a16="http://schemas.microsoft.com/office/drawing/2014/main" id="{D5AE4560-CDB8-4F7B-8F0C-B60CD5BA4502}"/>
              </a:ext>
            </a:extLst>
          </p:cNvPr>
          <p:cNvSpPr>
            <a:spLocks noChangeArrowheads="1"/>
          </p:cNvSpPr>
          <p:nvPr/>
        </p:nvSpPr>
        <p:spPr bwMode="auto">
          <a:xfrm>
            <a:off x="437756" y="2649249"/>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a:t>
            </a:r>
            <a:r>
              <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3</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）相加满足交换律和结合律：</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19" name="对象 18">
            <a:extLst>
              <a:ext uri="{FF2B5EF4-FFF2-40B4-BE49-F238E27FC236}">
                <a16:creationId xmlns:a16="http://schemas.microsoft.com/office/drawing/2014/main" id="{23B9DD7C-CF34-478F-86AA-ED4B7C537AF7}"/>
              </a:ext>
            </a:extLst>
          </p:cNvPr>
          <p:cNvGraphicFramePr>
            <a:graphicFrameLocks noChangeAspect="1"/>
          </p:cNvGraphicFramePr>
          <p:nvPr>
            <p:extLst>
              <p:ext uri="{D42A27DB-BD31-4B8C-83A1-F6EECF244321}">
                <p14:modId xmlns:p14="http://schemas.microsoft.com/office/powerpoint/2010/main" val="2049980129"/>
              </p:ext>
            </p:extLst>
          </p:nvPr>
        </p:nvGraphicFramePr>
        <p:xfrm>
          <a:off x="1565259" y="3068293"/>
          <a:ext cx="1383361" cy="354708"/>
        </p:xfrm>
        <a:graphic>
          <a:graphicData uri="http://schemas.openxmlformats.org/presentationml/2006/ole">
            <mc:AlternateContent xmlns:mc="http://schemas.openxmlformats.org/markup-compatibility/2006">
              <mc:Choice xmlns:v="urn:schemas-microsoft-com:vml" Requires="v">
                <p:oleObj spid="_x0000_s171879" name="Equation" r:id="rId19" imgW="990360" imgH="253800" progId="Equation.DSMT4">
                  <p:embed/>
                </p:oleObj>
              </mc:Choice>
              <mc:Fallback>
                <p:oleObj name="Equation" r:id="rId19" imgW="990360" imgH="253800" progId="Equation.DSMT4">
                  <p:embed/>
                  <p:pic>
                    <p:nvPicPr>
                      <p:cNvPr id="0" name=""/>
                      <p:cNvPicPr/>
                      <p:nvPr/>
                    </p:nvPicPr>
                    <p:blipFill>
                      <a:blip r:embed="rId20"/>
                      <a:stretch>
                        <a:fillRect/>
                      </a:stretch>
                    </p:blipFill>
                    <p:spPr>
                      <a:xfrm>
                        <a:off x="1565259" y="3068293"/>
                        <a:ext cx="1383361" cy="354708"/>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B3182CF1-D9C3-482C-BC0B-275FAB6273C9}"/>
              </a:ext>
            </a:extLst>
          </p:cNvPr>
          <p:cNvGraphicFramePr>
            <a:graphicFrameLocks noChangeAspect="1"/>
          </p:cNvGraphicFramePr>
          <p:nvPr>
            <p:extLst>
              <p:ext uri="{D42A27DB-BD31-4B8C-83A1-F6EECF244321}">
                <p14:modId xmlns:p14="http://schemas.microsoft.com/office/powerpoint/2010/main" val="3519218661"/>
              </p:ext>
            </p:extLst>
          </p:nvPr>
        </p:nvGraphicFramePr>
        <p:xfrm>
          <a:off x="3398670" y="3103333"/>
          <a:ext cx="1011237" cy="265113"/>
        </p:xfrm>
        <a:graphic>
          <a:graphicData uri="http://schemas.openxmlformats.org/presentationml/2006/ole">
            <mc:AlternateContent xmlns:mc="http://schemas.openxmlformats.org/markup-compatibility/2006">
              <mc:Choice xmlns:v="urn:schemas-microsoft-com:vml" Requires="v">
                <p:oleObj spid="_x0000_s171880" name="Equation" r:id="rId21" imgW="723600" imgH="190440" progId="Equation.DSMT4">
                  <p:embed/>
                </p:oleObj>
              </mc:Choice>
              <mc:Fallback>
                <p:oleObj name="Equation" r:id="rId21" imgW="723600" imgH="190440" progId="Equation.DSMT4">
                  <p:embed/>
                  <p:pic>
                    <p:nvPicPr>
                      <p:cNvPr id="19" name="对象 18">
                        <a:extLst>
                          <a:ext uri="{FF2B5EF4-FFF2-40B4-BE49-F238E27FC236}">
                            <a16:creationId xmlns:a16="http://schemas.microsoft.com/office/drawing/2014/main" id="{23B9DD7C-CF34-478F-86AA-ED4B7C537AF7}"/>
                          </a:ext>
                        </a:extLst>
                      </p:cNvPr>
                      <p:cNvPicPr/>
                      <p:nvPr/>
                    </p:nvPicPr>
                    <p:blipFill>
                      <a:blip r:embed="rId22"/>
                      <a:stretch>
                        <a:fillRect/>
                      </a:stretch>
                    </p:blipFill>
                    <p:spPr>
                      <a:xfrm>
                        <a:off x="3398670" y="3103333"/>
                        <a:ext cx="1011237" cy="265113"/>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903CBF3-C8AB-4164-88D8-433EDE3DCD25}"/>
              </a:ext>
            </a:extLst>
          </p:cNvPr>
          <p:cNvGraphicFramePr>
            <a:graphicFrameLocks noChangeAspect="1"/>
          </p:cNvGraphicFramePr>
          <p:nvPr>
            <p:extLst>
              <p:ext uri="{D42A27DB-BD31-4B8C-83A1-F6EECF244321}">
                <p14:modId xmlns:p14="http://schemas.microsoft.com/office/powerpoint/2010/main" val="3106530747"/>
              </p:ext>
            </p:extLst>
          </p:nvPr>
        </p:nvGraphicFramePr>
        <p:xfrm>
          <a:off x="4626063" y="3100475"/>
          <a:ext cx="1757363" cy="354013"/>
        </p:xfrm>
        <a:graphic>
          <a:graphicData uri="http://schemas.openxmlformats.org/presentationml/2006/ole">
            <mc:AlternateContent xmlns:mc="http://schemas.openxmlformats.org/markup-compatibility/2006">
              <mc:Choice xmlns:v="urn:schemas-microsoft-com:vml" Requires="v">
                <p:oleObj spid="_x0000_s171881" name="Equation" r:id="rId23" imgW="1257120" imgH="253800" progId="Equation.DSMT4">
                  <p:embed/>
                </p:oleObj>
              </mc:Choice>
              <mc:Fallback>
                <p:oleObj name="Equation" r:id="rId23" imgW="1257120" imgH="253800" progId="Equation.DSMT4">
                  <p:embed/>
                  <p:pic>
                    <p:nvPicPr>
                      <p:cNvPr id="32" name="对象 31">
                        <a:extLst>
                          <a:ext uri="{FF2B5EF4-FFF2-40B4-BE49-F238E27FC236}">
                            <a16:creationId xmlns:a16="http://schemas.microsoft.com/office/drawing/2014/main" id="{B3182CF1-D9C3-482C-BC0B-275FAB6273C9}"/>
                          </a:ext>
                        </a:extLst>
                      </p:cNvPr>
                      <p:cNvPicPr/>
                      <p:nvPr/>
                    </p:nvPicPr>
                    <p:blipFill>
                      <a:blip r:embed="rId24"/>
                      <a:stretch>
                        <a:fillRect/>
                      </a:stretch>
                    </p:blipFill>
                    <p:spPr>
                      <a:xfrm>
                        <a:off x="4626063" y="3100475"/>
                        <a:ext cx="1757363" cy="354013"/>
                      </a:xfrm>
                      <a:prstGeom prst="rect">
                        <a:avLst/>
                      </a:prstGeom>
                    </p:spPr>
                  </p:pic>
                </p:oleObj>
              </mc:Fallback>
            </mc:AlternateContent>
          </a:graphicData>
        </a:graphic>
      </p:graphicFrame>
      <p:sp>
        <p:nvSpPr>
          <p:cNvPr id="34" name="Rectangle 2">
            <a:extLst>
              <a:ext uri="{FF2B5EF4-FFF2-40B4-BE49-F238E27FC236}">
                <a16:creationId xmlns:a16="http://schemas.microsoft.com/office/drawing/2014/main" id="{B0DB931E-58E5-4BAF-914C-3F26D15B8C80}"/>
              </a:ext>
            </a:extLst>
          </p:cNvPr>
          <p:cNvSpPr>
            <a:spLocks noChangeArrowheads="1"/>
          </p:cNvSpPr>
          <p:nvPr/>
        </p:nvSpPr>
        <p:spPr bwMode="auto">
          <a:xfrm>
            <a:off x="445896" y="3310962"/>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a:t>
            </a:r>
            <a:r>
              <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4</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）算符的乘积：</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35" name="对象 34">
            <a:extLst>
              <a:ext uri="{FF2B5EF4-FFF2-40B4-BE49-F238E27FC236}">
                <a16:creationId xmlns:a16="http://schemas.microsoft.com/office/drawing/2014/main" id="{A5FC82A2-28B8-4962-BD40-A030E3109BC8}"/>
              </a:ext>
            </a:extLst>
          </p:cNvPr>
          <p:cNvGraphicFramePr>
            <a:graphicFrameLocks noChangeAspect="1"/>
          </p:cNvGraphicFramePr>
          <p:nvPr>
            <p:extLst>
              <p:ext uri="{D42A27DB-BD31-4B8C-83A1-F6EECF244321}">
                <p14:modId xmlns:p14="http://schemas.microsoft.com/office/powerpoint/2010/main" val="3958211670"/>
              </p:ext>
            </p:extLst>
          </p:nvPr>
        </p:nvGraphicFramePr>
        <p:xfrm>
          <a:off x="2386424" y="3712703"/>
          <a:ext cx="1280754" cy="400109"/>
        </p:xfrm>
        <a:graphic>
          <a:graphicData uri="http://schemas.openxmlformats.org/presentationml/2006/ole">
            <mc:AlternateContent xmlns:mc="http://schemas.openxmlformats.org/markup-compatibility/2006">
              <mc:Choice xmlns:v="urn:schemas-microsoft-com:vml" Requires="v">
                <p:oleObj spid="_x0000_s171882" name="Equation" r:id="rId25" imgW="812520" imgH="253800" progId="Equation.DSMT4">
                  <p:embed/>
                </p:oleObj>
              </mc:Choice>
              <mc:Fallback>
                <p:oleObj name="Equation" r:id="rId25" imgW="812520" imgH="253800" progId="Equation.DSMT4">
                  <p:embed/>
                  <p:pic>
                    <p:nvPicPr>
                      <p:cNvPr id="0" name=""/>
                      <p:cNvPicPr/>
                      <p:nvPr/>
                    </p:nvPicPr>
                    <p:blipFill>
                      <a:blip r:embed="rId26"/>
                      <a:stretch>
                        <a:fillRect/>
                      </a:stretch>
                    </p:blipFill>
                    <p:spPr>
                      <a:xfrm>
                        <a:off x="2386424" y="3712703"/>
                        <a:ext cx="1280754" cy="400109"/>
                      </a:xfrm>
                      <a:prstGeom prst="rect">
                        <a:avLst/>
                      </a:prstGeom>
                    </p:spPr>
                  </p:pic>
                </p:oleObj>
              </mc:Fallback>
            </mc:AlternateContent>
          </a:graphicData>
        </a:graphic>
      </p:graphicFrame>
      <p:graphicFrame>
        <p:nvGraphicFramePr>
          <p:cNvPr id="36" name="对象 35">
            <a:extLst>
              <a:ext uri="{FF2B5EF4-FFF2-40B4-BE49-F238E27FC236}">
                <a16:creationId xmlns:a16="http://schemas.microsoft.com/office/drawing/2014/main" id="{504333E8-4497-477E-B024-B5AD362133E8}"/>
              </a:ext>
            </a:extLst>
          </p:cNvPr>
          <p:cNvGraphicFramePr>
            <a:graphicFrameLocks noChangeAspect="1"/>
          </p:cNvGraphicFramePr>
          <p:nvPr>
            <p:extLst>
              <p:ext uri="{D42A27DB-BD31-4B8C-83A1-F6EECF244321}">
                <p14:modId xmlns:p14="http://schemas.microsoft.com/office/powerpoint/2010/main" val="2912099693"/>
              </p:ext>
            </p:extLst>
          </p:nvPr>
        </p:nvGraphicFramePr>
        <p:xfrm>
          <a:off x="4334305" y="3711072"/>
          <a:ext cx="1179600" cy="345744"/>
        </p:xfrm>
        <a:graphic>
          <a:graphicData uri="http://schemas.openxmlformats.org/presentationml/2006/ole">
            <mc:AlternateContent xmlns:mc="http://schemas.openxmlformats.org/markup-compatibility/2006">
              <mc:Choice xmlns:v="urn:schemas-microsoft-com:vml" Requires="v">
                <p:oleObj spid="_x0000_s171883" name="Equation" r:id="rId27" imgW="736560" imgH="215640" progId="Equation.DSMT4">
                  <p:embed/>
                </p:oleObj>
              </mc:Choice>
              <mc:Fallback>
                <p:oleObj name="Equation" r:id="rId27" imgW="736560" imgH="215640" progId="Equation.DSMT4">
                  <p:embed/>
                  <p:pic>
                    <p:nvPicPr>
                      <p:cNvPr id="0" name=""/>
                      <p:cNvPicPr/>
                      <p:nvPr/>
                    </p:nvPicPr>
                    <p:blipFill>
                      <a:blip r:embed="rId28"/>
                      <a:stretch>
                        <a:fillRect/>
                      </a:stretch>
                    </p:blipFill>
                    <p:spPr>
                      <a:xfrm>
                        <a:off x="4334305" y="3711072"/>
                        <a:ext cx="1179600" cy="345744"/>
                      </a:xfrm>
                      <a:prstGeom prst="rect">
                        <a:avLst/>
                      </a:prstGeom>
                    </p:spPr>
                  </p:pic>
                </p:oleObj>
              </mc:Fallback>
            </mc:AlternateContent>
          </a:graphicData>
        </a:graphic>
      </p:graphicFrame>
      <p:sp>
        <p:nvSpPr>
          <p:cNvPr id="39" name="Rectangle 2">
            <a:extLst>
              <a:ext uri="{FF2B5EF4-FFF2-40B4-BE49-F238E27FC236}">
                <a16:creationId xmlns:a16="http://schemas.microsoft.com/office/drawing/2014/main" id="{C30E43C3-81AE-4343-BD90-229EB09D518C}"/>
              </a:ext>
            </a:extLst>
          </p:cNvPr>
          <p:cNvSpPr>
            <a:spLocks noChangeArrowheads="1"/>
          </p:cNvSpPr>
          <p:nvPr/>
        </p:nvSpPr>
        <p:spPr bwMode="auto">
          <a:xfrm>
            <a:off x="3660630" y="3637681"/>
            <a:ext cx="33605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一般的</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40" name="Rectangle 2">
            <a:extLst>
              <a:ext uri="{FF2B5EF4-FFF2-40B4-BE49-F238E27FC236}">
                <a16:creationId xmlns:a16="http://schemas.microsoft.com/office/drawing/2014/main" id="{4803DD78-2D7F-4EB5-B74A-167FF1F993A7}"/>
              </a:ext>
            </a:extLst>
          </p:cNvPr>
          <p:cNvSpPr>
            <a:spLocks noChangeArrowheads="1"/>
          </p:cNvSpPr>
          <p:nvPr/>
        </p:nvSpPr>
        <p:spPr bwMode="auto">
          <a:xfrm>
            <a:off x="445896" y="3970976"/>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a:t>
            </a:r>
            <a:r>
              <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5</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）逆运算：</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41" name="对象 40">
            <a:extLst>
              <a:ext uri="{FF2B5EF4-FFF2-40B4-BE49-F238E27FC236}">
                <a16:creationId xmlns:a16="http://schemas.microsoft.com/office/drawing/2014/main" id="{782008A8-5B52-44D8-B919-243A36E4CF99}"/>
              </a:ext>
            </a:extLst>
          </p:cNvPr>
          <p:cNvGraphicFramePr>
            <a:graphicFrameLocks noChangeAspect="1"/>
          </p:cNvGraphicFramePr>
          <p:nvPr>
            <p:extLst>
              <p:ext uri="{D42A27DB-BD31-4B8C-83A1-F6EECF244321}">
                <p14:modId xmlns:p14="http://schemas.microsoft.com/office/powerpoint/2010/main" val="1143659365"/>
              </p:ext>
            </p:extLst>
          </p:nvPr>
        </p:nvGraphicFramePr>
        <p:xfrm>
          <a:off x="1636227" y="4319433"/>
          <a:ext cx="620712" cy="300037"/>
        </p:xfrm>
        <a:graphic>
          <a:graphicData uri="http://schemas.openxmlformats.org/presentationml/2006/ole">
            <mc:AlternateContent xmlns:mc="http://schemas.openxmlformats.org/markup-compatibility/2006">
              <mc:Choice xmlns:v="urn:schemas-microsoft-com:vml" Requires="v">
                <p:oleObj spid="_x0000_s171884" name="Equation" r:id="rId29" imgW="393480" imgH="190440" progId="Equation.DSMT4">
                  <p:embed/>
                </p:oleObj>
              </mc:Choice>
              <mc:Fallback>
                <p:oleObj name="Equation" r:id="rId29" imgW="393480" imgH="190440" progId="Equation.DSMT4">
                  <p:embed/>
                  <p:pic>
                    <p:nvPicPr>
                      <p:cNvPr id="35" name="对象 34">
                        <a:extLst>
                          <a:ext uri="{FF2B5EF4-FFF2-40B4-BE49-F238E27FC236}">
                            <a16:creationId xmlns:a16="http://schemas.microsoft.com/office/drawing/2014/main" id="{A5FC82A2-28B8-4962-BD40-A030E3109BC8}"/>
                          </a:ext>
                        </a:extLst>
                      </p:cNvPr>
                      <p:cNvPicPr/>
                      <p:nvPr/>
                    </p:nvPicPr>
                    <p:blipFill>
                      <a:blip r:embed="rId30"/>
                      <a:stretch>
                        <a:fillRect/>
                      </a:stretch>
                    </p:blipFill>
                    <p:spPr>
                      <a:xfrm>
                        <a:off x="1636227" y="4319433"/>
                        <a:ext cx="620712" cy="300037"/>
                      </a:xfrm>
                      <a:prstGeom prst="rect">
                        <a:avLst/>
                      </a:prstGeom>
                    </p:spPr>
                  </p:pic>
                </p:oleObj>
              </mc:Fallback>
            </mc:AlternateContent>
          </a:graphicData>
        </a:graphic>
      </p:graphicFrame>
      <p:sp>
        <p:nvSpPr>
          <p:cNvPr id="44" name="Rectangle 2">
            <a:extLst>
              <a:ext uri="{FF2B5EF4-FFF2-40B4-BE49-F238E27FC236}">
                <a16:creationId xmlns:a16="http://schemas.microsoft.com/office/drawing/2014/main" id="{6EB3BE3E-3548-4DDA-AC49-CE9D7E5687D2}"/>
              </a:ext>
            </a:extLst>
          </p:cNvPr>
          <p:cNvSpPr>
            <a:spLocks noChangeArrowheads="1"/>
          </p:cNvSpPr>
          <p:nvPr/>
        </p:nvSpPr>
        <p:spPr bwMode="auto">
          <a:xfrm>
            <a:off x="986616" y="4241006"/>
            <a:ext cx="6867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effectLst/>
                <a:latin typeface="隶书" panose="02010509060101010101" pitchFamily="49" charset="-122"/>
                <a:ea typeface="隶书" panose="02010509060101010101" pitchFamily="49" charset="-122"/>
              </a:rPr>
              <a:t>如果           ，则     互为逆算符，并且有：</a:t>
            </a:r>
            <a:endParaRPr kumimoji="0" lang="zh-CN" altLang="zh-CN" sz="2000" b="0" i="0" u="none" strike="noStrike" cap="none" normalizeH="0" baseline="0" dirty="0">
              <a:ln>
                <a:noFill/>
              </a:ln>
              <a:effectLst/>
              <a:latin typeface="隶书" panose="02010509060101010101" pitchFamily="49" charset="-122"/>
              <a:ea typeface="隶书" panose="02010509060101010101" pitchFamily="49" charset="-122"/>
            </a:endParaRPr>
          </a:p>
        </p:txBody>
      </p:sp>
      <p:graphicFrame>
        <p:nvGraphicFramePr>
          <p:cNvPr id="45" name="对象 44">
            <a:extLst>
              <a:ext uri="{FF2B5EF4-FFF2-40B4-BE49-F238E27FC236}">
                <a16:creationId xmlns:a16="http://schemas.microsoft.com/office/drawing/2014/main" id="{D0DDEF03-5CEC-4E06-A78F-E97834900878}"/>
              </a:ext>
            </a:extLst>
          </p:cNvPr>
          <p:cNvGraphicFramePr>
            <a:graphicFrameLocks noChangeAspect="1"/>
          </p:cNvGraphicFramePr>
          <p:nvPr>
            <p:extLst>
              <p:ext uri="{D42A27DB-BD31-4B8C-83A1-F6EECF244321}">
                <p14:modId xmlns:p14="http://schemas.microsoft.com/office/powerpoint/2010/main" val="2229364131"/>
              </p:ext>
            </p:extLst>
          </p:nvPr>
        </p:nvGraphicFramePr>
        <p:xfrm>
          <a:off x="3483693" y="4293648"/>
          <a:ext cx="648336" cy="380059"/>
        </p:xfrm>
        <a:graphic>
          <a:graphicData uri="http://schemas.openxmlformats.org/presentationml/2006/ole">
            <mc:AlternateContent xmlns:mc="http://schemas.openxmlformats.org/markup-compatibility/2006">
              <mc:Choice xmlns:v="urn:schemas-microsoft-com:vml" Requires="v">
                <p:oleObj spid="_x0000_s171885" name="Equation" r:id="rId31" imgW="368280" imgH="215640" progId="Equation.DSMT4">
                  <p:embed/>
                </p:oleObj>
              </mc:Choice>
              <mc:Fallback>
                <p:oleObj name="Equation" r:id="rId31" imgW="368280" imgH="215640" progId="Equation.DSMT4">
                  <p:embed/>
                  <p:pic>
                    <p:nvPicPr>
                      <p:cNvPr id="0" name=""/>
                      <p:cNvPicPr/>
                      <p:nvPr/>
                    </p:nvPicPr>
                    <p:blipFill>
                      <a:blip r:embed="rId32"/>
                      <a:stretch>
                        <a:fillRect/>
                      </a:stretch>
                    </p:blipFill>
                    <p:spPr>
                      <a:xfrm>
                        <a:off x="3483693" y="4293648"/>
                        <a:ext cx="648336" cy="380059"/>
                      </a:xfrm>
                      <a:prstGeom prst="rect">
                        <a:avLst/>
                      </a:prstGeom>
                    </p:spPr>
                  </p:pic>
                </p:oleObj>
              </mc:Fallback>
            </mc:AlternateContent>
          </a:graphicData>
        </a:graphic>
      </p:graphicFrame>
      <p:graphicFrame>
        <p:nvGraphicFramePr>
          <p:cNvPr id="46" name="对象 45">
            <a:extLst>
              <a:ext uri="{FF2B5EF4-FFF2-40B4-BE49-F238E27FC236}">
                <a16:creationId xmlns:a16="http://schemas.microsoft.com/office/drawing/2014/main" id="{AC531295-0A9D-4000-A04E-0CF4C148758B}"/>
              </a:ext>
            </a:extLst>
          </p:cNvPr>
          <p:cNvGraphicFramePr>
            <a:graphicFrameLocks noChangeAspect="1"/>
          </p:cNvGraphicFramePr>
          <p:nvPr>
            <p:extLst>
              <p:ext uri="{D42A27DB-BD31-4B8C-83A1-F6EECF244321}">
                <p14:modId xmlns:p14="http://schemas.microsoft.com/office/powerpoint/2010/main" val="2338549768"/>
              </p:ext>
            </p:extLst>
          </p:nvPr>
        </p:nvGraphicFramePr>
        <p:xfrm>
          <a:off x="2322261" y="4316680"/>
          <a:ext cx="620712" cy="300037"/>
        </p:xfrm>
        <a:graphic>
          <a:graphicData uri="http://schemas.openxmlformats.org/presentationml/2006/ole">
            <mc:AlternateContent xmlns:mc="http://schemas.openxmlformats.org/markup-compatibility/2006">
              <mc:Choice xmlns:v="urn:schemas-microsoft-com:vml" Requires="v">
                <p:oleObj spid="_x0000_s171886" name="Equation" r:id="rId33" imgW="393480" imgH="190440" progId="Equation.DSMT4">
                  <p:embed/>
                </p:oleObj>
              </mc:Choice>
              <mc:Fallback>
                <p:oleObj name="Equation" r:id="rId33" imgW="393480" imgH="190440" progId="Equation.DSMT4">
                  <p:embed/>
                  <p:pic>
                    <p:nvPicPr>
                      <p:cNvPr id="41" name="对象 40">
                        <a:extLst>
                          <a:ext uri="{FF2B5EF4-FFF2-40B4-BE49-F238E27FC236}">
                            <a16:creationId xmlns:a16="http://schemas.microsoft.com/office/drawing/2014/main" id="{782008A8-5B52-44D8-B919-243A36E4CF99}"/>
                          </a:ext>
                        </a:extLst>
                      </p:cNvPr>
                      <p:cNvPicPr/>
                      <p:nvPr/>
                    </p:nvPicPr>
                    <p:blipFill>
                      <a:blip r:embed="rId34"/>
                      <a:stretch>
                        <a:fillRect/>
                      </a:stretch>
                    </p:blipFill>
                    <p:spPr>
                      <a:xfrm>
                        <a:off x="2322261" y="4316680"/>
                        <a:ext cx="620712" cy="300037"/>
                      </a:xfrm>
                      <a:prstGeom prst="rect">
                        <a:avLst/>
                      </a:prstGeom>
                    </p:spPr>
                  </p:pic>
                </p:oleObj>
              </mc:Fallback>
            </mc:AlternateContent>
          </a:graphicData>
        </a:graphic>
      </p:graphicFrame>
      <p:graphicFrame>
        <p:nvGraphicFramePr>
          <p:cNvPr id="47" name="对象 46">
            <a:extLst>
              <a:ext uri="{FF2B5EF4-FFF2-40B4-BE49-F238E27FC236}">
                <a16:creationId xmlns:a16="http://schemas.microsoft.com/office/drawing/2014/main" id="{8E72BB12-3F81-40A2-AAAB-44040E0765D7}"/>
              </a:ext>
            </a:extLst>
          </p:cNvPr>
          <p:cNvGraphicFramePr>
            <a:graphicFrameLocks noChangeAspect="1"/>
          </p:cNvGraphicFramePr>
          <p:nvPr>
            <p:extLst>
              <p:ext uri="{D42A27DB-BD31-4B8C-83A1-F6EECF244321}">
                <p14:modId xmlns:p14="http://schemas.microsoft.com/office/powerpoint/2010/main" val="2381307874"/>
              </p:ext>
            </p:extLst>
          </p:nvPr>
        </p:nvGraphicFramePr>
        <p:xfrm>
          <a:off x="6504040" y="4291028"/>
          <a:ext cx="1102598" cy="373187"/>
        </p:xfrm>
        <a:graphic>
          <a:graphicData uri="http://schemas.openxmlformats.org/presentationml/2006/ole">
            <mc:AlternateContent xmlns:mc="http://schemas.openxmlformats.org/markup-compatibility/2006">
              <mc:Choice xmlns:v="urn:schemas-microsoft-com:vml" Requires="v">
                <p:oleObj spid="_x0000_s171887" name="Equation" r:id="rId35" imgW="825480" imgH="279360" progId="Equation.DSMT4">
                  <p:embed/>
                </p:oleObj>
              </mc:Choice>
              <mc:Fallback>
                <p:oleObj name="Equation" r:id="rId35" imgW="825480" imgH="279360" progId="Equation.DSMT4">
                  <p:embed/>
                  <p:pic>
                    <p:nvPicPr>
                      <p:cNvPr id="0" name=""/>
                      <p:cNvPicPr/>
                      <p:nvPr/>
                    </p:nvPicPr>
                    <p:blipFill>
                      <a:blip r:embed="rId36"/>
                      <a:stretch>
                        <a:fillRect/>
                      </a:stretch>
                    </p:blipFill>
                    <p:spPr>
                      <a:xfrm>
                        <a:off x="6504040" y="4291028"/>
                        <a:ext cx="1102598" cy="373187"/>
                      </a:xfrm>
                      <a:prstGeom prst="rect">
                        <a:avLst/>
                      </a:prstGeom>
                    </p:spPr>
                  </p:pic>
                </p:oleObj>
              </mc:Fallback>
            </mc:AlternateContent>
          </a:graphicData>
        </a:graphic>
      </p:graphicFrame>
      <p:sp>
        <p:nvSpPr>
          <p:cNvPr id="48" name="Rectangle 2">
            <a:extLst>
              <a:ext uri="{FF2B5EF4-FFF2-40B4-BE49-F238E27FC236}">
                <a16:creationId xmlns:a16="http://schemas.microsoft.com/office/drawing/2014/main" id="{25D4434A-52F6-4DD3-A044-BF9611666938}"/>
              </a:ext>
            </a:extLst>
          </p:cNvPr>
          <p:cNvSpPr>
            <a:spLocks noChangeArrowheads="1"/>
          </p:cNvSpPr>
          <p:nvPr/>
        </p:nvSpPr>
        <p:spPr bwMode="auto">
          <a:xfrm>
            <a:off x="363013" y="4601809"/>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a:t>
            </a:r>
            <a:r>
              <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6</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）线性算符：</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49" name="对象 48">
            <a:extLst>
              <a:ext uri="{FF2B5EF4-FFF2-40B4-BE49-F238E27FC236}">
                <a16:creationId xmlns:a16="http://schemas.microsoft.com/office/drawing/2014/main" id="{C9151D95-2A9D-4B61-8A1B-C00B1638D8AA}"/>
              </a:ext>
            </a:extLst>
          </p:cNvPr>
          <p:cNvGraphicFramePr>
            <a:graphicFrameLocks noChangeAspect="1"/>
          </p:cNvGraphicFramePr>
          <p:nvPr>
            <p:extLst>
              <p:ext uri="{D42A27DB-BD31-4B8C-83A1-F6EECF244321}">
                <p14:modId xmlns:p14="http://schemas.microsoft.com/office/powerpoint/2010/main" val="1439570207"/>
              </p:ext>
            </p:extLst>
          </p:nvPr>
        </p:nvGraphicFramePr>
        <p:xfrm>
          <a:off x="2331815" y="4871076"/>
          <a:ext cx="2511795" cy="400109"/>
        </p:xfrm>
        <a:graphic>
          <a:graphicData uri="http://schemas.openxmlformats.org/presentationml/2006/ole">
            <mc:AlternateContent xmlns:mc="http://schemas.openxmlformats.org/markup-compatibility/2006">
              <mc:Choice xmlns:v="urn:schemas-microsoft-com:vml" Requires="v">
                <p:oleObj spid="_x0000_s171888" name="Equation" r:id="rId37" imgW="1434960" imgH="228600" progId="Equation.DSMT4">
                  <p:embed/>
                </p:oleObj>
              </mc:Choice>
              <mc:Fallback>
                <p:oleObj name="Equation" r:id="rId37" imgW="1434960" imgH="228600" progId="Equation.DSMT4">
                  <p:embed/>
                  <p:pic>
                    <p:nvPicPr>
                      <p:cNvPr id="0" name=""/>
                      <p:cNvPicPr/>
                      <p:nvPr/>
                    </p:nvPicPr>
                    <p:blipFill>
                      <a:blip r:embed="rId38"/>
                      <a:stretch>
                        <a:fillRect/>
                      </a:stretch>
                    </p:blipFill>
                    <p:spPr>
                      <a:xfrm>
                        <a:off x="2331815" y="4871076"/>
                        <a:ext cx="2511795" cy="400109"/>
                      </a:xfrm>
                      <a:prstGeom prst="rect">
                        <a:avLst/>
                      </a:prstGeom>
                    </p:spPr>
                  </p:pic>
                </p:oleObj>
              </mc:Fallback>
            </mc:AlternateContent>
          </a:graphicData>
        </a:graphic>
      </p:graphicFrame>
      <p:sp>
        <p:nvSpPr>
          <p:cNvPr id="50" name="TextBox 14">
            <a:extLst>
              <a:ext uri="{FF2B5EF4-FFF2-40B4-BE49-F238E27FC236}">
                <a16:creationId xmlns:a16="http://schemas.microsoft.com/office/drawing/2014/main" id="{354BC160-7AC9-4AB0-ABEE-2BA55F74420B}"/>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51" name="Rectangle 2">
            <a:extLst>
              <a:ext uri="{FF2B5EF4-FFF2-40B4-BE49-F238E27FC236}">
                <a16:creationId xmlns:a16="http://schemas.microsoft.com/office/drawing/2014/main" id="{D3C7A201-6C44-420E-AAA8-FE2F7B204F42}"/>
              </a:ext>
            </a:extLst>
          </p:cNvPr>
          <p:cNvSpPr>
            <a:spLocks noChangeArrowheads="1"/>
          </p:cNvSpPr>
          <p:nvPr/>
        </p:nvSpPr>
        <p:spPr bwMode="auto">
          <a:xfrm>
            <a:off x="342156" y="5634245"/>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a:t>
            </a:r>
            <a:r>
              <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8</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）厄密算符：</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52" name="对象 51">
            <a:extLst>
              <a:ext uri="{FF2B5EF4-FFF2-40B4-BE49-F238E27FC236}">
                <a16:creationId xmlns:a16="http://schemas.microsoft.com/office/drawing/2014/main" id="{01B23C8E-C293-433C-8F80-4174C4AF1CA9}"/>
              </a:ext>
            </a:extLst>
          </p:cNvPr>
          <p:cNvGraphicFramePr>
            <a:graphicFrameLocks noChangeAspect="1"/>
          </p:cNvGraphicFramePr>
          <p:nvPr>
            <p:extLst>
              <p:ext uri="{D42A27DB-BD31-4B8C-83A1-F6EECF244321}">
                <p14:modId xmlns:p14="http://schemas.microsoft.com/office/powerpoint/2010/main" val="3378236040"/>
              </p:ext>
            </p:extLst>
          </p:nvPr>
        </p:nvGraphicFramePr>
        <p:xfrm>
          <a:off x="4067797" y="6024652"/>
          <a:ext cx="1842465" cy="455441"/>
        </p:xfrm>
        <a:graphic>
          <a:graphicData uri="http://schemas.openxmlformats.org/presentationml/2006/ole">
            <mc:AlternateContent xmlns:mc="http://schemas.openxmlformats.org/markup-compatibility/2006">
              <mc:Choice xmlns:v="urn:schemas-microsoft-com:vml" Requires="v">
                <p:oleObj spid="_x0000_s171889" name="Equation" r:id="rId39" imgW="1130040" imgH="279360" progId="Equation.DSMT4">
                  <p:embed/>
                </p:oleObj>
              </mc:Choice>
              <mc:Fallback>
                <p:oleObj name="Equation" r:id="rId39" imgW="1130040" imgH="279360" progId="Equation.DSMT4">
                  <p:embed/>
                  <p:pic>
                    <p:nvPicPr>
                      <p:cNvPr id="0" name=""/>
                      <p:cNvPicPr/>
                      <p:nvPr/>
                    </p:nvPicPr>
                    <p:blipFill>
                      <a:blip r:embed="rId40"/>
                      <a:stretch>
                        <a:fillRect/>
                      </a:stretch>
                    </p:blipFill>
                    <p:spPr>
                      <a:xfrm>
                        <a:off x="4067797" y="6024652"/>
                        <a:ext cx="1842465" cy="455441"/>
                      </a:xfrm>
                      <a:prstGeom prst="rect">
                        <a:avLst/>
                      </a:prstGeom>
                    </p:spPr>
                  </p:pic>
                </p:oleObj>
              </mc:Fallback>
            </mc:AlternateContent>
          </a:graphicData>
        </a:graphic>
      </p:graphicFrame>
      <p:sp>
        <p:nvSpPr>
          <p:cNvPr id="53" name="Rectangle 2">
            <a:extLst>
              <a:ext uri="{FF2B5EF4-FFF2-40B4-BE49-F238E27FC236}">
                <a16:creationId xmlns:a16="http://schemas.microsoft.com/office/drawing/2014/main" id="{5D98BD04-814A-439C-8208-7F7023B6DD35}"/>
              </a:ext>
            </a:extLst>
          </p:cNvPr>
          <p:cNvSpPr>
            <a:spLocks noChangeArrowheads="1"/>
          </p:cNvSpPr>
          <p:nvPr/>
        </p:nvSpPr>
        <p:spPr bwMode="auto">
          <a:xfrm>
            <a:off x="342156" y="6024190"/>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对于任意的波函数  和  ，满足               ，则称  是厄密算符</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54" name="对象 53">
            <a:extLst>
              <a:ext uri="{FF2B5EF4-FFF2-40B4-BE49-F238E27FC236}">
                <a16:creationId xmlns:a16="http://schemas.microsoft.com/office/drawing/2014/main" id="{B9E76835-676C-441A-9460-1D3B20D3A16A}"/>
              </a:ext>
            </a:extLst>
          </p:cNvPr>
          <p:cNvGraphicFramePr>
            <a:graphicFrameLocks noChangeAspect="1"/>
          </p:cNvGraphicFramePr>
          <p:nvPr>
            <p:extLst>
              <p:ext uri="{D42A27DB-BD31-4B8C-83A1-F6EECF244321}">
                <p14:modId xmlns:p14="http://schemas.microsoft.com/office/powerpoint/2010/main" val="3151582052"/>
              </p:ext>
            </p:extLst>
          </p:nvPr>
        </p:nvGraphicFramePr>
        <p:xfrm>
          <a:off x="2455583" y="6103714"/>
          <a:ext cx="290513" cy="315912"/>
        </p:xfrm>
        <a:graphic>
          <a:graphicData uri="http://schemas.openxmlformats.org/presentationml/2006/ole">
            <mc:AlternateContent xmlns:mc="http://schemas.openxmlformats.org/markup-compatibility/2006">
              <mc:Choice xmlns:v="urn:schemas-microsoft-com:vml" Requires="v">
                <p:oleObj spid="_x0000_s171890" name="Equation" r:id="rId41" imgW="126720" imgH="139680" progId="Equation.DSMT4">
                  <p:embed/>
                </p:oleObj>
              </mc:Choice>
              <mc:Fallback>
                <p:oleObj name="Equation" r:id="rId41" imgW="126720" imgH="139680" progId="Equation.DSMT4">
                  <p:embed/>
                  <p:pic>
                    <p:nvPicPr>
                      <p:cNvPr id="18" name="对象 17">
                        <a:extLst>
                          <a:ext uri="{FF2B5EF4-FFF2-40B4-BE49-F238E27FC236}">
                            <a16:creationId xmlns:a16="http://schemas.microsoft.com/office/drawing/2014/main" id="{05766152-B9BC-42E9-B049-5A37AF1EAED1}"/>
                          </a:ext>
                        </a:extLst>
                      </p:cNvPr>
                      <p:cNvPicPr/>
                      <p:nvPr/>
                    </p:nvPicPr>
                    <p:blipFill>
                      <a:blip r:embed="rId42"/>
                      <a:stretch>
                        <a:fillRect/>
                      </a:stretch>
                    </p:blipFill>
                    <p:spPr>
                      <a:xfrm>
                        <a:off x="2455583" y="6103714"/>
                        <a:ext cx="290513" cy="315912"/>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EAEB7C4A-8B57-4F47-8C07-483891997007}"/>
              </a:ext>
            </a:extLst>
          </p:cNvPr>
          <p:cNvGraphicFramePr>
            <a:graphicFrameLocks noChangeAspect="1"/>
          </p:cNvGraphicFramePr>
          <p:nvPr>
            <p:extLst>
              <p:ext uri="{D42A27DB-BD31-4B8C-83A1-F6EECF244321}">
                <p14:modId xmlns:p14="http://schemas.microsoft.com/office/powerpoint/2010/main" val="1524529663"/>
              </p:ext>
            </p:extLst>
          </p:nvPr>
        </p:nvGraphicFramePr>
        <p:xfrm>
          <a:off x="2993770" y="6083418"/>
          <a:ext cx="261938" cy="315912"/>
        </p:xfrm>
        <a:graphic>
          <a:graphicData uri="http://schemas.openxmlformats.org/presentationml/2006/ole">
            <mc:AlternateContent xmlns:mc="http://schemas.openxmlformats.org/markup-compatibility/2006">
              <mc:Choice xmlns:v="urn:schemas-microsoft-com:vml" Requires="v">
                <p:oleObj spid="_x0000_s171891" name="Equation" r:id="rId43" imgW="114120" imgH="139680" progId="Equation.DSMT4">
                  <p:embed/>
                </p:oleObj>
              </mc:Choice>
              <mc:Fallback>
                <p:oleObj name="Equation" r:id="rId43" imgW="114120" imgH="139680" progId="Equation.DSMT4">
                  <p:embed/>
                  <p:pic>
                    <p:nvPicPr>
                      <p:cNvPr id="54" name="对象 53">
                        <a:extLst>
                          <a:ext uri="{FF2B5EF4-FFF2-40B4-BE49-F238E27FC236}">
                            <a16:creationId xmlns:a16="http://schemas.microsoft.com/office/drawing/2014/main" id="{B9E76835-676C-441A-9460-1D3B20D3A16A}"/>
                          </a:ext>
                        </a:extLst>
                      </p:cNvPr>
                      <p:cNvPicPr/>
                      <p:nvPr/>
                    </p:nvPicPr>
                    <p:blipFill>
                      <a:blip r:embed="rId44"/>
                      <a:stretch>
                        <a:fillRect/>
                      </a:stretch>
                    </p:blipFill>
                    <p:spPr>
                      <a:xfrm>
                        <a:off x="2993770" y="6083418"/>
                        <a:ext cx="261938" cy="315912"/>
                      </a:xfrm>
                      <a:prstGeom prst="rect">
                        <a:avLst/>
                      </a:prstGeom>
                    </p:spPr>
                  </p:pic>
                </p:oleObj>
              </mc:Fallback>
            </mc:AlternateContent>
          </a:graphicData>
        </a:graphic>
      </p:graphicFrame>
      <p:graphicFrame>
        <p:nvGraphicFramePr>
          <p:cNvPr id="56" name="对象 55">
            <a:extLst>
              <a:ext uri="{FF2B5EF4-FFF2-40B4-BE49-F238E27FC236}">
                <a16:creationId xmlns:a16="http://schemas.microsoft.com/office/drawing/2014/main" id="{F4946D3A-FD7D-4F52-A8ED-D3CC43009467}"/>
              </a:ext>
            </a:extLst>
          </p:cNvPr>
          <p:cNvGraphicFramePr>
            <a:graphicFrameLocks noChangeAspect="1"/>
          </p:cNvGraphicFramePr>
          <p:nvPr>
            <p:extLst>
              <p:ext uri="{D42A27DB-BD31-4B8C-83A1-F6EECF244321}">
                <p14:modId xmlns:p14="http://schemas.microsoft.com/office/powerpoint/2010/main" val="1925478434"/>
              </p:ext>
            </p:extLst>
          </p:nvPr>
        </p:nvGraphicFramePr>
        <p:xfrm>
          <a:off x="6686242" y="6076481"/>
          <a:ext cx="249940" cy="318105"/>
        </p:xfrm>
        <a:graphic>
          <a:graphicData uri="http://schemas.openxmlformats.org/presentationml/2006/ole">
            <mc:AlternateContent xmlns:mc="http://schemas.openxmlformats.org/markup-compatibility/2006">
              <mc:Choice xmlns:v="urn:schemas-microsoft-com:vml" Requires="v">
                <p:oleObj spid="_x0000_s171892" name="Equation" r:id="rId45" imgW="139680" imgH="177480" progId="Equation.DSMT4">
                  <p:embed/>
                </p:oleObj>
              </mc:Choice>
              <mc:Fallback>
                <p:oleObj name="Equation" r:id="rId45" imgW="139680" imgH="177480" progId="Equation.DSMT4">
                  <p:embed/>
                  <p:pic>
                    <p:nvPicPr>
                      <p:cNvPr id="7" name="对象 6">
                        <a:extLst>
                          <a:ext uri="{FF2B5EF4-FFF2-40B4-BE49-F238E27FC236}">
                            <a16:creationId xmlns:a16="http://schemas.microsoft.com/office/drawing/2014/main" id="{8DD5306A-56D0-49D1-BBCD-07C576F59AC2}"/>
                          </a:ext>
                        </a:extLst>
                      </p:cNvPr>
                      <p:cNvPicPr/>
                      <p:nvPr/>
                    </p:nvPicPr>
                    <p:blipFill>
                      <a:blip r:embed="rId11"/>
                      <a:stretch>
                        <a:fillRect/>
                      </a:stretch>
                    </p:blipFill>
                    <p:spPr>
                      <a:xfrm>
                        <a:off x="6686242" y="6076481"/>
                        <a:ext cx="249940" cy="318105"/>
                      </a:xfrm>
                      <a:prstGeom prst="rect">
                        <a:avLst/>
                      </a:prstGeom>
                    </p:spPr>
                  </p:pic>
                </p:oleObj>
              </mc:Fallback>
            </mc:AlternateContent>
          </a:graphicData>
        </a:graphic>
      </p:graphicFrame>
      <p:sp>
        <p:nvSpPr>
          <p:cNvPr id="57" name="Rectangle 2">
            <a:extLst>
              <a:ext uri="{FF2B5EF4-FFF2-40B4-BE49-F238E27FC236}">
                <a16:creationId xmlns:a16="http://schemas.microsoft.com/office/drawing/2014/main" id="{78205352-3DAC-40A7-8957-1B60E255BC04}"/>
              </a:ext>
            </a:extLst>
          </p:cNvPr>
          <p:cNvSpPr>
            <a:spLocks noChangeArrowheads="1"/>
          </p:cNvSpPr>
          <p:nvPr/>
        </p:nvSpPr>
        <p:spPr bwMode="auto">
          <a:xfrm>
            <a:off x="676655" y="6424300"/>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FF"/>
                </a:solidFill>
                <a:effectLst/>
                <a:latin typeface="隶书" panose="02010509060101010101" pitchFamily="49" charset="-122"/>
                <a:ea typeface="隶书" panose="02010509060101010101" pitchFamily="49" charset="-122"/>
              </a:rPr>
              <a:t>可测量的物理量的算符都是厄密的。</a:t>
            </a:r>
            <a:endParaRPr kumimoji="0" lang="zh-CN" altLang="zh-CN" sz="2000" b="0" i="0" u="none" strike="noStrike" cap="none" normalizeH="0" baseline="0" dirty="0">
              <a:ln>
                <a:noFill/>
              </a:ln>
              <a:solidFill>
                <a:srgbClr val="0000FF"/>
              </a:solidFill>
              <a:effectLst/>
              <a:latin typeface="隶书" panose="02010509060101010101" pitchFamily="49" charset="-122"/>
              <a:ea typeface="隶书" panose="02010509060101010101" pitchFamily="49" charset="-122"/>
            </a:endParaRPr>
          </a:p>
        </p:txBody>
      </p:sp>
      <p:graphicFrame>
        <p:nvGraphicFramePr>
          <p:cNvPr id="42" name="对象 41">
            <a:extLst>
              <a:ext uri="{FF2B5EF4-FFF2-40B4-BE49-F238E27FC236}">
                <a16:creationId xmlns:a16="http://schemas.microsoft.com/office/drawing/2014/main" id="{DCCB37B3-8852-4A00-8106-BE4D39814BDF}"/>
              </a:ext>
            </a:extLst>
          </p:cNvPr>
          <p:cNvGraphicFramePr>
            <a:graphicFrameLocks noChangeAspect="1"/>
          </p:cNvGraphicFramePr>
          <p:nvPr>
            <p:extLst>
              <p:ext uri="{D42A27DB-BD31-4B8C-83A1-F6EECF244321}">
                <p14:modId xmlns:p14="http://schemas.microsoft.com/office/powerpoint/2010/main" val="1918307893"/>
              </p:ext>
            </p:extLst>
          </p:nvPr>
        </p:nvGraphicFramePr>
        <p:xfrm>
          <a:off x="3750364" y="2013530"/>
          <a:ext cx="203200" cy="227012"/>
        </p:xfrm>
        <a:graphic>
          <a:graphicData uri="http://schemas.openxmlformats.org/presentationml/2006/ole">
            <mc:AlternateContent xmlns:mc="http://schemas.openxmlformats.org/markup-compatibility/2006">
              <mc:Choice xmlns:v="urn:schemas-microsoft-com:vml" Requires="v">
                <p:oleObj spid="_x0000_s171893" name="Equation" r:id="rId4" imgW="114120" imgH="126720" progId="Equation.DSMT4">
                  <p:embed/>
                </p:oleObj>
              </mc:Choice>
              <mc:Fallback>
                <p:oleObj name="Equation" r:id="rId4" imgW="114120" imgH="126720" progId="Equation.DSMT4">
                  <p:embed/>
                  <p:pic>
                    <p:nvPicPr>
                      <p:cNvPr id="17" name="对象 16">
                        <a:extLst>
                          <a:ext uri="{FF2B5EF4-FFF2-40B4-BE49-F238E27FC236}">
                            <a16:creationId xmlns:a16="http://schemas.microsoft.com/office/drawing/2014/main" id="{204CFE3C-85BF-472E-B576-288B377ADAC7}"/>
                          </a:ext>
                        </a:extLst>
                      </p:cNvPr>
                      <p:cNvPicPr>
                        <a:picLocks noChangeAspect="1" noChangeArrowheads="1"/>
                      </p:cNvPicPr>
                      <p:nvPr/>
                    </p:nvPicPr>
                    <p:blipFill>
                      <a:blip r:embed="rId5"/>
                      <a:srcRect/>
                      <a:stretch>
                        <a:fillRect/>
                      </a:stretch>
                    </p:blipFill>
                    <p:spPr bwMode="auto">
                      <a:xfrm>
                        <a:off x="3750364" y="2013530"/>
                        <a:ext cx="203200" cy="227012"/>
                      </a:xfrm>
                      <a:prstGeom prst="rect">
                        <a:avLst/>
                      </a:prstGeom>
                      <a:noFill/>
                    </p:spPr>
                  </p:pic>
                </p:oleObj>
              </mc:Fallback>
            </mc:AlternateContent>
          </a:graphicData>
        </a:graphic>
      </p:graphicFrame>
      <p:sp>
        <p:nvSpPr>
          <p:cNvPr id="43" name="Rectangle 2">
            <a:extLst>
              <a:ext uri="{FF2B5EF4-FFF2-40B4-BE49-F238E27FC236}">
                <a16:creationId xmlns:a16="http://schemas.microsoft.com/office/drawing/2014/main" id="{BF519720-DA2C-4469-931C-BC3FE388E8EC}"/>
              </a:ext>
            </a:extLst>
          </p:cNvPr>
          <p:cNvSpPr>
            <a:spLocks noChangeArrowheads="1"/>
          </p:cNvSpPr>
          <p:nvPr/>
        </p:nvSpPr>
        <p:spPr bwMode="auto">
          <a:xfrm>
            <a:off x="363013" y="5229234"/>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a:t>
            </a:r>
            <a:r>
              <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7</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）算符的函数可以进行泰勒展开：</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58" name="对象 57">
            <a:extLst>
              <a:ext uri="{FF2B5EF4-FFF2-40B4-BE49-F238E27FC236}">
                <a16:creationId xmlns:a16="http://schemas.microsoft.com/office/drawing/2014/main" id="{82AC6065-6B5E-4EE0-A514-BBBAE9DFB6C2}"/>
              </a:ext>
            </a:extLst>
          </p:cNvPr>
          <p:cNvGraphicFramePr>
            <a:graphicFrameLocks noChangeAspect="1"/>
          </p:cNvGraphicFramePr>
          <p:nvPr>
            <p:extLst>
              <p:ext uri="{D42A27DB-BD31-4B8C-83A1-F6EECF244321}">
                <p14:modId xmlns:p14="http://schemas.microsoft.com/office/powerpoint/2010/main" val="3868385426"/>
              </p:ext>
            </p:extLst>
          </p:nvPr>
        </p:nvGraphicFramePr>
        <p:xfrm>
          <a:off x="4510088" y="5251450"/>
          <a:ext cx="1527175" cy="492125"/>
        </p:xfrm>
        <a:graphic>
          <a:graphicData uri="http://schemas.openxmlformats.org/presentationml/2006/ole">
            <mc:AlternateContent xmlns:mc="http://schemas.openxmlformats.org/markup-compatibility/2006">
              <mc:Choice xmlns:v="urn:schemas-microsoft-com:vml" Requires="v">
                <p:oleObj spid="_x0000_s171894" name="Equation" r:id="rId46" imgW="1143000" imgH="368280" progId="Equation.DSMT4">
                  <p:embed/>
                </p:oleObj>
              </mc:Choice>
              <mc:Fallback>
                <p:oleObj name="Equation" r:id="rId46" imgW="1143000" imgH="368280" progId="Equation.DSMT4">
                  <p:embed/>
                  <p:pic>
                    <p:nvPicPr>
                      <p:cNvPr id="47" name="对象 46">
                        <a:extLst>
                          <a:ext uri="{FF2B5EF4-FFF2-40B4-BE49-F238E27FC236}">
                            <a16:creationId xmlns:a16="http://schemas.microsoft.com/office/drawing/2014/main" id="{8E72BB12-3F81-40A2-AAAB-44040E0765D7}"/>
                          </a:ext>
                        </a:extLst>
                      </p:cNvPr>
                      <p:cNvPicPr/>
                      <p:nvPr/>
                    </p:nvPicPr>
                    <p:blipFill>
                      <a:blip r:embed="rId47"/>
                      <a:stretch>
                        <a:fillRect/>
                      </a:stretch>
                    </p:blipFill>
                    <p:spPr>
                      <a:xfrm>
                        <a:off x="4510088" y="5251450"/>
                        <a:ext cx="1527175" cy="492125"/>
                      </a:xfrm>
                      <a:prstGeom prst="rect">
                        <a:avLst/>
                      </a:prstGeom>
                    </p:spPr>
                  </p:pic>
                </p:oleObj>
              </mc:Fallback>
            </mc:AlternateContent>
          </a:graphicData>
        </a:graphic>
      </p:graphicFrame>
    </p:spTree>
    <p:extLst>
      <p:ext uri="{BB962C8B-B14F-4D97-AF65-F5344CB8AC3E}">
        <p14:creationId xmlns:p14="http://schemas.microsoft.com/office/powerpoint/2010/main" val="1508633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FD9C65F-3CF3-4C93-BCF9-08E8A055BEFB}"/>
              </a:ext>
            </a:extLst>
          </p:cNvPr>
          <p:cNvSpPr>
            <a:spLocks noChangeArrowheads="1"/>
          </p:cNvSpPr>
          <p:nvPr/>
        </p:nvSpPr>
        <p:spPr bwMode="auto">
          <a:xfrm>
            <a:off x="1871700" y="14084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TextBox 14">
            <a:extLst>
              <a:ext uri="{FF2B5EF4-FFF2-40B4-BE49-F238E27FC236}">
                <a16:creationId xmlns:a16="http://schemas.microsoft.com/office/drawing/2014/main" id="{A73A6C3A-638E-44A2-A3A0-9D8189E49493}"/>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38" name="Rectangle 2">
            <a:extLst>
              <a:ext uri="{FF2B5EF4-FFF2-40B4-BE49-F238E27FC236}">
                <a16:creationId xmlns:a16="http://schemas.microsoft.com/office/drawing/2014/main" id="{6106EB56-71BC-4C9C-9215-879FB6193A2E}"/>
              </a:ext>
            </a:extLst>
          </p:cNvPr>
          <p:cNvSpPr>
            <a:spLocks noChangeArrowheads="1"/>
          </p:cNvSpPr>
          <p:nvPr/>
        </p:nvSpPr>
        <p:spPr bwMode="auto">
          <a:xfrm>
            <a:off x="314081" y="1015515"/>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0000FF"/>
                </a:solidFill>
                <a:effectLst/>
                <a:latin typeface="隶书" panose="02010509060101010101" pitchFamily="49" charset="-122"/>
                <a:ea typeface="隶书" panose="02010509060101010101" pitchFamily="49" charset="-122"/>
              </a:rPr>
              <a:t>力学量平均值随时间的变化规律</a:t>
            </a:r>
            <a:endParaRPr kumimoji="0" lang="zh-CN" altLang="zh-CN" sz="2000" b="0" i="0" u="none" strike="noStrike" cap="none" normalizeH="0" baseline="0" dirty="0">
              <a:ln>
                <a:noFill/>
              </a:ln>
              <a:solidFill>
                <a:srgbClr val="0000FF"/>
              </a:solidFill>
              <a:effectLst/>
              <a:latin typeface="隶书" panose="02010509060101010101" pitchFamily="49" charset="-122"/>
              <a:ea typeface="隶书" panose="02010509060101010101" pitchFamily="49" charset="-122"/>
            </a:endParaRPr>
          </a:p>
        </p:txBody>
      </p:sp>
      <p:graphicFrame>
        <p:nvGraphicFramePr>
          <p:cNvPr id="3" name="对象 2">
            <a:extLst>
              <a:ext uri="{FF2B5EF4-FFF2-40B4-BE49-F238E27FC236}">
                <a16:creationId xmlns:a16="http://schemas.microsoft.com/office/drawing/2014/main" id="{205C83A2-770E-4C74-A878-C16847329E96}"/>
              </a:ext>
            </a:extLst>
          </p:cNvPr>
          <p:cNvGraphicFramePr>
            <a:graphicFrameLocks noChangeAspect="1"/>
          </p:cNvGraphicFramePr>
          <p:nvPr>
            <p:extLst>
              <p:ext uri="{D42A27DB-BD31-4B8C-83A1-F6EECF244321}">
                <p14:modId xmlns:p14="http://schemas.microsoft.com/office/powerpoint/2010/main" val="1884154544"/>
              </p:ext>
            </p:extLst>
          </p:nvPr>
        </p:nvGraphicFramePr>
        <p:xfrm>
          <a:off x="2861810" y="1415625"/>
          <a:ext cx="2028689" cy="414463"/>
        </p:xfrm>
        <a:graphic>
          <a:graphicData uri="http://schemas.openxmlformats.org/presentationml/2006/ole">
            <mc:AlternateContent xmlns:mc="http://schemas.openxmlformats.org/markup-compatibility/2006">
              <mc:Choice xmlns:v="urn:schemas-microsoft-com:vml" Requires="v">
                <p:oleObj spid="_x0000_s136175" name="Equation" r:id="rId4" imgW="1180800" imgH="241200" progId="Equation.DSMT4">
                  <p:embed/>
                </p:oleObj>
              </mc:Choice>
              <mc:Fallback>
                <p:oleObj name="Equation" r:id="rId4" imgW="1180800" imgH="241200" progId="Equation.DSMT4">
                  <p:embed/>
                  <p:pic>
                    <p:nvPicPr>
                      <p:cNvPr id="0" name=""/>
                      <p:cNvPicPr/>
                      <p:nvPr/>
                    </p:nvPicPr>
                    <p:blipFill>
                      <a:blip r:embed="rId5"/>
                      <a:stretch>
                        <a:fillRect/>
                      </a:stretch>
                    </p:blipFill>
                    <p:spPr>
                      <a:xfrm>
                        <a:off x="2861810" y="1415625"/>
                        <a:ext cx="2028689" cy="414463"/>
                      </a:xfrm>
                      <a:prstGeom prst="rect">
                        <a:avLst/>
                      </a:prstGeom>
                    </p:spPr>
                  </p:pic>
                </p:oleObj>
              </mc:Fallback>
            </mc:AlternateContent>
          </a:graphicData>
        </a:graphic>
      </p:graphicFrame>
      <p:sp>
        <p:nvSpPr>
          <p:cNvPr id="43" name="Rectangle 8">
            <a:extLst>
              <a:ext uri="{FF2B5EF4-FFF2-40B4-BE49-F238E27FC236}">
                <a16:creationId xmlns:a16="http://schemas.microsoft.com/office/drawing/2014/main" id="{63171250-C9C8-469C-9417-327AD9447436}"/>
              </a:ext>
            </a:extLst>
          </p:cNvPr>
          <p:cNvSpPr>
            <a:spLocks noChangeArrowheads="1"/>
          </p:cNvSpPr>
          <p:nvPr/>
        </p:nvSpPr>
        <p:spPr bwMode="auto">
          <a:xfrm>
            <a:off x="273901" y="1708143"/>
            <a:ext cx="8640960" cy="4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000" b="1" dirty="0">
                <a:latin typeface="隶书" panose="02010509060101010101" pitchFamily="49" charset="-122"/>
                <a:ea typeface="隶书" panose="02010509060101010101" pitchFamily="49" charset="-122"/>
                <a:cs typeface="Times New Roman" panose="02020603050405020304" pitchFamily="18" charset="0"/>
              </a:rPr>
              <a:t>如果算符不含时间，那么算符平均值对时间的导数为：</a:t>
            </a:r>
          </a:p>
        </p:txBody>
      </p:sp>
      <p:graphicFrame>
        <p:nvGraphicFramePr>
          <p:cNvPr id="50" name="对象 49">
            <a:extLst>
              <a:ext uri="{FF2B5EF4-FFF2-40B4-BE49-F238E27FC236}">
                <a16:creationId xmlns:a16="http://schemas.microsoft.com/office/drawing/2014/main" id="{E4DF79EC-B47A-428D-8D7C-26CCF81166C8}"/>
              </a:ext>
            </a:extLst>
          </p:cNvPr>
          <p:cNvGraphicFramePr>
            <a:graphicFrameLocks noChangeAspect="1"/>
          </p:cNvGraphicFramePr>
          <p:nvPr>
            <p:extLst>
              <p:ext uri="{D42A27DB-BD31-4B8C-83A1-F6EECF244321}">
                <p14:modId xmlns:p14="http://schemas.microsoft.com/office/powerpoint/2010/main" val="3644041983"/>
              </p:ext>
            </p:extLst>
          </p:nvPr>
        </p:nvGraphicFramePr>
        <p:xfrm>
          <a:off x="1928196" y="2133469"/>
          <a:ext cx="4362450" cy="588962"/>
        </p:xfrm>
        <a:graphic>
          <a:graphicData uri="http://schemas.openxmlformats.org/presentationml/2006/ole">
            <mc:AlternateContent xmlns:mc="http://schemas.openxmlformats.org/markup-compatibility/2006">
              <mc:Choice xmlns:v="urn:schemas-microsoft-com:vml" Requires="v">
                <p:oleObj spid="_x0000_s136176" name="Equation" r:id="rId6" imgW="2539800" imgH="342720" progId="Equation.DSMT4">
                  <p:embed/>
                </p:oleObj>
              </mc:Choice>
              <mc:Fallback>
                <p:oleObj name="Equation" r:id="rId6" imgW="2539800" imgH="342720" progId="Equation.DSMT4">
                  <p:embed/>
                  <p:pic>
                    <p:nvPicPr>
                      <p:cNvPr id="3" name="对象 2">
                        <a:extLst>
                          <a:ext uri="{FF2B5EF4-FFF2-40B4-BE49-F238E27FC236}">
                            <a16:creationId xmlns:a16="http://schemas.microsoft.com/office/drawing/2014/main" id="{205C83A2-770E-4C74-A878-C16847329E96}"/>
                          </a:ext>
                        </a:extLst>
                      </p:cNvPr>
                      <p:cNvPicPr/>
                      <p:nvPr/>
                    </p:nvPicPr>
                    <p:blipFill>
                      <a:blip r:embed="rId7"/>
                      <a:stretch>
                        <a:fillRect/>
                      </a:stretch>
                    </p:blipFill>
                    <p:spPr>
                      <a:xfrm>
                        <a:off x="1928196" y="2133469"/>
                        <a:ext cx="4362450" cy="588962"/>
                      </a:xfrm>
                      <a:prstGeom prst="rect">
                        <a:avLst/>
                      </a:prstGeom>
                    </p:spPr>
                  </p:pic>
                </p:oleObj>
              </mc:Fallback>
            </mc:AlternateContent>
          </a:graphicData>
        </a:graphic>
      </p:graphicFrame>
      <p:sp>
        <p:nvSpPr>
          <p:cNvPr id="51" name="Rectangle 8">
            <a:extLst>
              <a:ext uri="{FF2B5EF4-FFF2-40B4-BE49-F238E27FC236}">
                <a16:creationId xmlns:a16="http://schemas.microsoft.com/office/drawing/2014/main" id="{A54FF9A2-657D-446C-A27F-504639F1D7C3}"/>
              </a:ext>
            </a:extLst>
          </p:cNvPr>
          <p:cNvSpPr>
            <a:spLocks noChangeArrowheads="1"/>
          </p:cNvSpPr>
          <p:nvPr/>
        </p:nvSpPr>
        <p:spPr bwMode="auto">
          <a:xfrm>
            <a:off x="386535" y="2692402"/>
            <a:ext cx="8640960" cy="4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000" b="1" dirty="0">
                <a:latin typeface="隶书" panose="02010509060101010101" pitchFamily="49" charset="-122"/>
                <a:ea typeface="隶书" panose="02010509060101010101" pitchFamily="49" charset="-122"/>
                <a:cs typeface="Times New Roman" panose="02020603050405020304" pitchFamily="18" charset="0"/>
              </a:rPr>
              <a:t>利用薛定谔方程：</a:t>
            </a:r>
          </a:p>
        </p:txBody>
      </p:sp>
      <p:graphicFrame>
        <p:nvGraphicFramePr>
          <p:cNvPr id="4" name="对象 3">
            <a:extLst>
              <a:ext uri="{FF2B5EF4-FFF2-40B4-BE49-F238E27FC236}">
                <a16:creationId xmlns:a16="http://schemas.microsoft.com/office/drawing/2014/main" id="{81CCC6F6-CE60-451B-B80F-82E5A0AFC042}"/>
              </a:ext>
            </a:extLst>
          </p:cNvPr>
          <p:cNvGraphicFramePr>
            <a:graphicFrameLocks noChangeAspect="1"/>
          </p:cNvGraphicFramePr>
          <p:nvPr>
            <p:extLst>
              <p:ext uri="{D42A27DB-BD31-4B8C-83A1-F6EECF244321}">
                <p14:modId xmlns:p14="http://schemas.microsoft.com/office/powerpoint/2010/main" val="1909051171"/>
              </p:ext>
            </p:extLst>
          </p:nvPr>
        </p:nvGraphicFramePr>
        <p:xfrm>
          <a:off x="1890067" y="3099048"/>
          <a:ext cx="4378325" cy="574675"/>
        </p:xfrm>
        <a:graphic>
          <a:graphicData uri="http://schemas.openxmlformats.org/presentationml/2006/ole">
            <mc:AlternateContent xmlns:mc="http://schemas.openxmlformats.org/markup-compatibility/2006">
              <mc:Choice xmlns:v="urn:schemas-microsoft-com:vml" Requires="v">
                <p:oleObj spid="_x0000_s136177" name="Equation" r:id="rId8" imgW="2616120" imgH="342720" progId="Equation.DSMT4">
                  <p:embed/>
                </p:oleObj>
              </mc:Choice>
              <mc:Fallback>
                <p:oleObj name="Equation" r:id="rId8" imgW="2616120" imgH="342720" progId="Equation.DSMT4">
                  <p:embed/>
                  <p:pic>
                    <p:nvPicPr>
                      <p:cNvPr id="0" name=""/>
                      <p:cNvPicPr/>
                      <p:nvPr/>
                    </p:nvPicPr>
                    <p:blipFill>
                      <a:blip r:embed="rId9"/>
                      <a:stretch>
                        <a:fillRect/>
                      </a:stretch>
                    </p:blipFill>
                    <p:spPr>
                      <a:xfrm>
                        <a:off x="1890067" y="3099048"/>
                        <a:ext cx="4378325" cy="574675"/>
                      </a:xfrm>
                      <a:prstGeom prst="rect">
                        <a:avLst/>
                      </a:prstGeom>
                    </p:spPr>
                  </p:pic>
                </p:oleObj>
              </mc:Fallback>
            </mc:AlternateContent>
          </a:graphicData>
        </a:graphic>
      </p:graphicFrame>
      <p:sp>
        <p:nvSpPr>
          <p:cNvPr id="52" name="Rectangle 8">
            <a:extLst>
              <a:ext uri="{FF2B5EF4-FFF2-40B4-BE49-F238E27FC236}">
                <a16:creationId xmlns:a16="http://schemas.microsoft.com/office/drawing/2014/main" id="{6572B32D-399F-4B96-852A-627760CDA7EA}"/>
              </a:ext>
            </a:extLst>
          </p:cNvPr>
          <p:cNvSpPr>
            <a:spLocks noChangeArrowheads="1"/>
          </p:cNvSpPr>
          <p:nvPr/>
        </p:nvSpPr>
        <p:spPr bwMode="auto">
          <a:xfrm>
            <a:off x="330791" y="3575053"/>
            <a:ext cx="8640960" cy="4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000" b="1" dirty="0">
                <a:latin typeface="隶书" panose="02010509060101010101" pitchFamily="49" charset="-122"/>
                <a:ea typeface="隶书" panose="02010509060101010101" pitchFamily="49" charset="-122"/>
                <a:cs typeface="Times New Roman" panose="02020603050405020304" pitchFamily="18" charset="0"/>
              </a:rPr>
              <a:t>于是有：</a:t>
            </a:r>
          </a:p>
        </p:txBody>
      </p:sp>
      <p:graphicFrame>
        <p:nvGraphicFramePr>
          <p:cNvPr id="6" name="对象 5">
            <a:extLst>
              <a:ext uri="{FF2B5EF4-FFF2-40B4-BE49-F238E27FC236}">
                <a16:creationId xmlns:a16="http://schemas.microsoft.com/office/drawing/2014/main" id="{D51C511F-5221-4291-B790-822A0D48BF2B}"/>
              </a:ext>
            </a:extLst>
          </p:cNvPr>
          <p:cNvGraphicFramePr>
            <a:graphicFrameLocks noChangeAspect="1"/>
          </p:cNvGraphicFramePr>
          <p:nvPr>
            <p:extLst>
              <p:ext uri="{D42A27DB-BD31-4B8C-83A1-F6EECF244321}">
                <p14:modId xmlns:p14="http://schemas.microsoft.com/office/powerpoint/2010/main" val="3305583514"/>
              </p:ext>
            </p:extLst>
          </p:nvPr>
        </p:nvGraphicFramePr>
        <p:xfrm>
          <a:off x="1928196" y="3943038"/>
          <a:ext cx="4405312" cy="488950"/>
        </p:xfrm>
        <a:graphic>
          <a:graphicData uri="http://schemas.openxmlformats.org/presentationml/2006/ole">
            <mc:AlternateContent xmlns:mc="http://schemas.openxmlformats.org/markup-compatibility/2006">
              <mc:Choice xmlns:v="urn:schemas-microsoft-com:vml" Requires="v">
                <p:oleObj spid="_x0000_s136178" name="Equation" r:id="rId10" imgW="2857320" imgH="317160" progId="Equation.DSMT4">
                  <p:embed/>
                </p:oleObj>
              </mc:Choice>
              <mc:Fallback>
                <p:oleObj name="Equation" r:id="rId10" imgW="2857320" imgH="317160" progId="Equation.DSMT4">
                  <p:embed/>
                  <p:pic>
                    <p:nvPicPr>
                      <p:cNvPr id="0" name=""/>
                      <p:cNvPicPr/>
                      <p:nvPr/>
                    </p:nvPicPr>
                    <p:blipFill>
                      <a:blip r:embed="rId11"/>
                      <a:stretch>
                        <a:fillRect/>
                      </a:stretch>
                    </p:blipFill>
                    <p:spPr>
                      <a:xfrm>
                        <a:off x="1928196" y="3943038"/>
                        <a:ext cx="4405312" cy="488950"/>
                      </a:xfrm>
                      <a:prstGeom prst="rect">
                        <a:avLst/>
                      </a:prstGeom>
                    </p:spPr>
                  </p:pic>
                </p:oleObj>
              </mc:Fallback>
            </mc:AlternateContent>
          </a:graphicData>
        </a:graphic>
      </p:graphicFrame>
      <p:sp>
        <p:nvSpPr>
          <p:cNvPr id="53" name="Rectangle 8">
            <a:extLst>
              <a:ext uri="{FF2B5EF4-FFF2-40B4-BE49-F238E27FC236}">
                <a16:creationId xmlns:a16="http://schemas.microsoft.com/office/drawing/2014/main" id="{09FAF0A4-3C78-4B1F-950A-4BA92F1C7BB5}"/>
              </a:ext>
            </a:extLst>
          </p:cNvPr>
          <p:cNvSpPr>
            <a:spLocks noChangeArrowheads="1"/>
          </p:cNvSpPr>
          <p:nvPr/>
        </p:nvSpPr>
        <p:spPr bwMode="auto">
          <a:xfrm>
            <a:off x="388688" y="4400544"/>
            <a:ext cx="8640960" cy="4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000" b="1" dirty="0">
                <a:latin typeface="隶书" panose="02010509060101010101" pitchFamily="49" charset="-122"/>
                <a:ea typeface="隶书" panose="02010509060101010101" pitchFamily="49" charset="-122"/>
                <a:cs typeface="Times New Roman" panose="02020603050405020304" pitchFamily="18" charset="0"/>
              </a:rPr>
              <a:t>由于   是厄密算符，有：</a:t>
            </a:r>
          </a:p>
        </p:txBody>
      </p:sp>
      <p:graphicFrame>
        <p:nvGraphicFramePr>
          <p:cNvPr id="9" name="对象 8">
            <a:extLst>
              <a:ext uri="{FF2B5EF4-FFF2-40B4-BE49-F238E27FC236}">
                <a16:creationId xmlns:a16="http://schemas.microsoft.com/office/drawing/2014/main" id="{EB36D614-FBB4-4A0B-93C1-AFB977BEB40B}"/>
              </a:ext>
            </a:extLst>
          </p:cNvPr>
          <p:cNvGraphicFramePr>
            <a:graphicFrameLocks noChangeAspect="1"/>
          </p:cNvGraphicFramePr>
          <p:nvPr>
            <p:extLst>
              <p:ext uri="{D42A27DB-BD31-4B8C-83A1-F6EECF244321}">
                <p14:modId xmlns:p14="http://schemas.microsoft.com/office/powerpoint/2010/main" val="3559424008"/>
              </p:ext>
            </p:extLst>
          </p:nvPr>
        </p:nvGraphicFramePr>
        <p:xfrm>
          <a:off x="1106615" y="4517521"/>
          <a:ext cx="338539" cy="284981"/>
        </p:xfrm>
        <a:graphic>
          <a:graphicData uri="http://schemas.openxmlformats.org/presentationml/2006/ole">
            <mc:AlternateContent xmlns:mc="http://schemas.openxmlformats.org/markup-compatibility/2006">
              <mc:Choice xmlns:v="urn:schemas-microsoft-com:vml" Requires="v">
                <p:oleObj spid="_x0000_s136179" name="Equation" r:id="rId12" imgW="152280" imgH="177480" progId="Equation.DSMT4">
                  <p:embed/>
                </p:oleObj>
              </mc:Choice>
              <mc:Fallback>
                <p:oleObj name="Equation" r:id="rId12" imgW="152280" imgH="177480" progId="Equation.DSMT4">
                  <p:embed/>
                  <p:pic>
                    <p:nvPicPr>
                      <p:cNvPr id="0" name=""/>
                      <p:cNvPicPr/>
                      <p:nvPr/>
                    </p:nvPicPr>
                    <p:blipFill>
                      <a:blip r:embed="rId13"/>
                      <a:stretch>
                        <a:fillRect/>
                      </a:stretch>
                    </p:blipFill>
                    <p:spPr>
                      <a:xfrm>
                        <a:off x="1106615" y="4517521"/>
                        <a:ext cx="338539" cy="284981"/>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37379953-C696-4D07-9BB9-2B975F35EAC3}"/>
              </a:ext>
            </a:extLst>
          </p:cNvPr>
          <p:cNvGraphicFramePr>
            <a:graphicFrameLocks noChangeAspect="1"/>
          </p:cNvGraphicFramePr>
          <p:nvPr>
            <p:extLst>
              <p:ext uri="{D42A27DB-BD31-4B8C-83A1-F6EECF244321}">
                <p14:modId xmlns:p14="http://schemas.microsoft.com/office/powerpoint/2010/main" val="3957601603"/>
              </p:ext>
            </p:extLst>
          </p:nvPr>
        </p:nvGraphicFramePr>
        <p:xfrm>
          <a:off x="3489325" y="4441825"/>
          <a:ext cx="1849438" cy="447675"/>
        </p:xfrm>
        <a:graphic>
          <a:graphicData uri="http://schemas.openxmlformats.org/presentationml/2006/ole">
            <mc:AlternateContent xmlns:mc="http://schemas.openxmlformats.org/markup-compatibility/2006">
              <mc:Choice xmlns:v="urn:schemas-microsoft-com:vml" Requires="v">
                <p:oleObj spid="_x0000_s136180" name="Equation" r:id="rId14" imgW="1155600" imgH="279360" progId="Equation.DSMT4">
                  <p:embed/>
                </p:oleObj>
              </mc:Choice>
              <mc:Fallback>
                <p:oleObj name="Equation" r:id="rId14" imgW="1155600" imgH="279360" progId="Equation.DSMT4">
                  <p:embed/>
                  <p:pic>
                    <p:nvPicPr>
                      <p:cNvPr id="0" name=""/>
                      <p:cNvPicPr/>
                      <p:nvPr/>
                    </p:nvPicPr>
                    <p:blipFill>
                      <a:blip r:embed="rId15"/>
                      <a:stretch>
                        <a:fillRect/>
                      </a:stretch>
                    </p:blipFill>
                    <p:spPr>
                      <a:xfrm>
                        <a:off x="3489325" y="4441825"/>
                        <a:ext cx="1849438" cy="447675"/>
                      </a:xfrm>
                      <a:prstGeom prst="rect">
                        <a:avLst/>
                      </a:prstGeom>
                    </p:spPr>
                  </p:pic>
                </p:oleObj>
              </mc:Fallback>
            </mc:AlternateContent>
          </a:graphicData>
        </a:graphic>
      </p:graphicFrame>
      <p:sp>
        <p:nvSpPr>
          <p:cNvPr id="54" name="Rectangle 8">
            <a:extLst>
              <a:ext uri="{FF2B5EF4-FFF2-40B4-BE49-F238E27FC236}">
                <a16:creationId xmlns:a16="http://schemas.microsoft.com/office/drawing/2014/main" id="{F7F81B40-2851-4924-B2B9-41457BA035FF}"/>
              </a:ext>
            </a:extLst>
          </p:cNvPr>
          <p:cNvSpPr>
            <a:spLocks noChangeArrowheads="1"/>
          </p:cNvSpPr>
          <p:nvPr/>
        </p:nvSpPr>
        <p:spPr bwMode="auto">
          <a:xfrm>
            <a:off x="503040" y="4957710"/>
            <a:ext cx="8640960" cy="4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000" b="1" dirty="0">
                <a:latin typeface="隶书" panose="02010509060101010101" pitchFamily="49" charset="-122"/>
                <a:ea typeface="隶书" panose="02010509060101010101" pitchFamily="49" charset="-122"/>
                <a:cs typeface="Times New Roman" panose="02020603050405020304" pitchFamily="18" charset="0"/>
              </a:rPr>
              <a:t>因此有：                       ，也就是</a:t>
            </a:r>
          </a:p>
        </p:txBody>
      </p:sp>
      <p:graphicFrame>
        <p:nvGraphicFramePr>
          <p:cNvPr id="13" name="对象 12">
            <a:extLst>
              <a:ext uri="{FF2B5EF4-FFF2-40B4-BE49-F238E27FC236}">
                <a16:creationId xmlns:a16="http://schemas.microsoft.com/office/drawing/2014/main" id="{95E33D2E-117E-4C95-A7A1-D594BC707D87}"/>
              </a:ext>
            </a:extLst>
          </p:cNvPr>
          <p:cNvGraphicFramePr>
            <a:graphicFrameLocks noChangeAspect="1"/>
          </p:cNvGraphicFramePr>
          <p:nvPr>
            <p:extLst>
              <p:ext uri="{D42A27DB-BD31-4B8C-83A1-F6EECF244321}">
                <p14:modId xmlns:p14="http://schemas.microsoft.com/office/powerpoint/2010/main" val="3240801149"/>
              </p:ext>
            </p:extLst>
          </p:nvPr>
        </p:nvGraphicFramePr>
        <p:xfrm>
          <a:off x="1641475" y="4987925"/>
          <a:ext cx="2886075" cy="476250"/>
        </p:xfrm>
        <a:graphic>
          <a:graphicData uri="http://schemas.openxmlformats.org/presentationml/2006/ole">
            <mc:AlternateContent xmlns:mc="http://schemas.openxmlformats.org/markup-compatibility/2006">
              <mc:Choice xmlns:v="urn:schemas-microsoft-com:vml" Requires="v">
                <p:oleObj spid="_x0000_s136181" name="Equation" r:id="rId16" imgW="1917360" imgH="317160" progId="Equation.DSMT4">
                  <p:embed/>
                </p:oleObj>
              </mc:Choice>
              <mc:Fallback>
                <p:oleObj name="Equation" r:id="rId16" imgW="1917360" imgH="317160" progId="Equation.DSMT4">
                  <p:embed/>
                  <p:pic>
                    <p:nvPicPr>
                      <p:cNvPr id="0" name=""/>
                      <p:cNvPicPr/>
                      <p:nvPr/>
                    </p:nvPicPr>
                    <p:blipFill>
                      <a:blip r:embed="rId17"/>
                      <a:stretch>
                        <a:fillRect/>
                      </a:stretch>
                    </p:blipFill>
                    <p:spPr>
                      <a:xfrm>
                        <a:off x="1641475" y="4987925"/>
                        <a:ext cx="2886075" cy="47625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25FFD429-52FD-4008-B7D3-D241EAF24F3A}"/>
              </a:ext>
            </a:extLst>
          </p:cNvPr>
          <p:cNvGraphicFramePr>
            <a:graphicFrameLocks noChangeAspect="1"/>
          </p:cNvGraphicFramePr>
          <p:nvPr>
            <p:extLst>
              <p:ext uri="{D42A27DB-BD31-4B8C-83A1-F6EECF244321}">
                <p14:modId xmlns:p14="http://schemas.microsoft.com/office/powerpoint/2010/main" val="3343563344"/>
              </p:ext>
            </p:extLst>
          </p:nvPr>
        </p:nvGraphicFramePr>
        <p:xfrm>
          <a:off x="5742130" y="4931662"/>
          <a:ext cx="2400300" cy="476250"/>
        </p:xfrm>
        <a:graphic>
          <a:graphicData uri="http://schemas.openxmlformats.org/presentationml/2006/ole">
            <mc:AlternateContent xmlns:mc="http://schemas.openxmlformats.org/markup-compatibility/2006">
              <mc:Choice xmlns:v="urn:schemas-microsoft-com:vml" Requires="v">
                <p:oleObj spid="_x0000_s136182" name="Equation" r:id="rId18" imgW="1600200" imgH="317160" progId="Equation.DSMT4">
                  <p:embed/>
                </p:oleObj>
              </mc:Choice>
              <mc:Fallback>
                <p:oleObj name="Equation" r:id="rId18" imgW="1600200" imgH="317160" progId="Equation.DSMT4">
                  <p:embed/>
                  <p:pic>
                    <p:nvPicPr>
                      <p:cNvPr id="0" name=""/>
                      <p:cNvPicPr/>
                      <p:nvPr/>
                    </p:nvPicPr>
                    <p:blipFill>
                      <a:blip r:embed="rId19"/>
                      <a:stretch>
                        <a:fillRect/>
                      </a:stretch>
                    </p:blipFill>
                    <p:spPr>
                      <a:xfrm>
                        <a:off x="5742130" y="4931662"/>
                        <a:ext cx="2400300" cy="476250"/>
                      </a:xfrm>
                      <a:prstGeom prst="rect">
                        <a:avLst/>
                      </a:prstGeom>
                    </p:spPr>
                  </p:pic>
                </p:oleObj>
              </mc:Fallback>
            </mc:AlternateContent>
          </a:graphicData>
        </a:graphic>
      </p:graphicFrame>
      <p:sp>
        <p:nvSpPr>
          <p:cNvPr id="55" name="Rectangle 8">
            <a:extLst>
              <a:ext uri="{FF2B5EF4-FFF2-40B4-BE49-F238E27FC236}">
                <a16:creationId xmlns:a16="http://schemas.microsoft.com/office/drawing/2014/main" id="{64D442A9-8634-44C1-A01B-A3327C53B27F}"/>
              </a:ext>
            </a:extLst>
          </p:cNvPr>
          <p:cNvSpPr>
            <a:spLocks noChangeArrowheads="1"/>
          </p:cNvSpPr>
          <p:nvPr/>
        </p:nvSpPr>
        <p:spPr bwMode="auto">
          <a:xfrm>
            <a:off x="485816" y="5464175"/>
            <a:ext cx="8640960" cy="4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000" b="1" dirty="0">
                <a:latin typeface="隶书" panose="02010509060101010101" pitchFamily="49" charset="-122"/>
                <a:ea typeface="隶书" panose="02010509060101010101" pitchFamily="49" charset="-122"/>
                <a:cs typeface="Times New Roman" panose="02020603050405020304" pitchFamily="18" charset="0"/>
              </a:rPr>
              <a:t>如果      ，则      ，力学量  在运动中守恒。</a:t>
            </a:r>
          </a:p>
        </p:txBody>
      </p:sp>
      <p:graphicFrame>
        <p:nvGraphicFramePr>
          <p:cNvPr id="16" name="对象 15">
            <a:extLst>
              <a:ext uri="{FF2B5EF4-FFF2-40B4-BE49-F238E27FC236}">
                <a16:creationId xmlns:a16="http://schemas.microsoft.com/office/drawing/2014/main" id="{F2EFDE15-8CA7-4424-81B0-EBDE7820B58B}"/>
              </a:ext>
            </a:extLst>
          </p:cNvPr>
          <p:cNvGraphicFramePr>
            <a:graphicFrameLocks noChangeAspect="1"/>
          </p:cNvGraphicFramePr>
          <p:nvPr>
            <p:extLst>
              <p:ext uri="{D42A27DB-BD31-4B8C-83A1-F6EECF244321}">
                <p14:modId xmlns:p14="http://schemas.microsoft.com/office/powerpoint/2010/main" val="175438234"/>
              </p:ext>
            </p:extLst>
          </p:nvPr>
        </p:nvGraphicFramePr>
        <p:xfrm>
          <a:off x="1086792" y="5528091"/>
          <a:ext cx="803275" cy="420688"/>
        </p:xfrm>
        <a:graphic>
          <a:graphicData uri="http://schemas.openxmlformats.org/presentationml/2006/ole">
            <mc:AlternateContent xmlns:mc="http://schemas.openxmlformats.org/markup-compatibility/2006">
              <mc:Choice xmlns:v="urn:schemas-microsoft-com:vml" Requires="v">
                <p:oleObj spid="_x0000_s136183" name="Equation" r:id="rId20" imgW="533160" imgH="279360" progId="Equation.DSMT4">
                  <p:embed/>
                </p:oleObj>
              </mc:Choice>
              <mc:Fallback>
                <p:oleObj name="Equation" r:id="rId20" imgW="533160" imgH="279360" progId="Equation.DSMT4">
                  <p:embed/>
                  <p:pic>
                    <p:nvPicPr>
                      <p:cNvPr id="0" name=""/>
                      <p:cNvPicPr/>
                      <p:nvPr/>
                    </p:nvPicPr>
                    <p:blipFill>
                      <a:blip r:embed="rId21"/>
                      <a:stretch>
                        <a:fillRect/>
                      </a:stretch>
                    </p:blipFill>
                    <p:spPr>
                      <a:xfrm>
                        <a:off x="1086792" y="5528091"/>
                        <a:ext cx="803275" cy="420688"/>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0B91E877-773E-4265-BE10-73C4BE4AD816}"/>
              </a:ext>
            </a:extLst>
          </p:cNvPr>
          <p:cNvGraphicFramePr>
            <a:graphicFrameLocks noChangeAspect="1"/>
          </p:cNvGraphicFramePr>
          <p:nvPr>
            <p:extLst>
              <p:ext uri="{D42A27DB-BD31-4B8C-83A1-F6EECF244321}">
                <p14:modId xmlns:p14="http://schemas.microsoft.com/office/powerpoint/2010/main" val="1142667591"/>
              </p:ext>
            </p:extLst>
          </p:nvPr>
        </p:nvGraphicFramePr>
        <p:xfrm>
          <a:off x="2324099" y="5435160"/>
          <a:ext cx="760413" cy="558800"/>
        </p:xfrm>
        <a:graphic>
          <a:graphicData uri="http://schemas.openxmlformats.org/presentationml/2006/ole">
            <mc:AlternateContent xmlns:mc="http://schemas.openxmlformats.org/markup-compatibility/2006">
              <mc:Choice xmlns:v="urn:schemas-microsoft-com:vml" Requires="v">
                <p:oleObj spid="_x0000_s136184" name="Equation" r:id="rId22" imgW="431640" imgH="317160" progId="Equation.DSMT4">
                  <p:embed/>
                </p:oleObj>
              </mc:Choice>
              <mc:Fallback>
                <p:oleObj name="Equation" r:id="rId22" imgW="431640" imgH="317160" progId="Equation.DSMT4">
                  <p:embed/>
                  <p:pic>
                    <p:nvPicPr>
                      <p:cNvPr id="0" name=""/>
                      <p:cNvPicPr/>
                      <p:nvPr/>
                    </p:nvPicPr>
                    <p:blipFill>
                      <a:blip r:embed="rId23"/>
                      <a:stretch>
                        <a:fillRect/>
                      </a:stretch>
                    </p:blipFill>
                    <p:spPr>
                      <a:xfrm>
                        <a:off x="2324099" y="5435160"/>
                        <a:ext cx="760413" cy="558800"/>
                      </a:xfrm>
                      <a:prstGeom prst="rect">
                        <a:avLst/>
                      </a:prstGeom>
                    </p:spPr>
                  </p:pic>
                </p:oleObj>
              </mc:Fallback>
            </mc:AlternateContent>
          </a:graphicData>
        </a:graphic>
      </p:graphicFrame>
      <p:graphicFrame>
        <p:nvGraphicFramePr>
          <p:cNvPr id="56" name="对象 55">
            <a:extLst>
              <a:ext uri="{FF2B5EF4-FFF2-40B4-BE49-F238E27FC236}">
                <a16:creationId xmlns:a16="http://schemas.microsoft.com/office/drawing/2014/main" id="{E8936418-B9CB-443B-BC82-8A48C1ECB10A}"/>
              </a:ext>
            </a:extLst>
          </p:cNvPr>
          <p:cNvGraphicFramePr>
            <a:graphicFrameLocks noChangeAspect="1"/>
          </p:cNvGraphicFramePr>
          <p:nvPr>
            <p:extLst>
              <p:ext uri="{D42A27DB-BD31-4B8C-83A1-F6EECF244321}">
                <p14:modId xmlns:p14="http://schemas.microsoft.com/office/powerpoint/2010/main" val="1364397742"/>
              </p:ext>
            </p:extLst>
          </p:nvPr>
        </p:nvGraphicFramePr>
        <p:xfrm>
          <a:off x="4168420" y="5544114"/>
          <a:ext cx="246062" cy="312738"/>
        </p:xfrm>
        <a:graphic>
          <a:graphicData uri="http://schemas.openxmlformats.org/presentationml/2006/ole">
            <mc:AlternateContent xmlns:mc="http://schemas.openxmlformats.org/markup-compatibility/2006">
              <mc:Choice xmlns:v="urn:schemas-microsoft-com:vml" Requires="v">
                <p:oleObj spid="_x0000_s136185" name="Equation" r:id="rId24" imgW="139680" imgH="177480" progId="Equation.DSMT4">
                  <p:embed/>
                </p:oleObj>
              </mc:Choice>
              <mc:Fallback>
                <p:oleObj name="Equation" r:id="rId24" imgW="139680" imgH="177480" progId="Equation.DSMT4">
                  <p:embed/>
                  <p:pic>
                    <p:nvPicPr>
                      <p:cNvPr id="20" name="对象 19">
                        <a:extLst>
                          <a:ext uri="{FF2B5EF4-FFF2-40B4-BE49-F238E27FC236}">
                            <a16:creationId xmlns:a16="http://schemas.microsoft.com/office/drawing/2014/main" id="{0B91E877-773E-4265-BE10-73C4BE4AD816}"/>
                          </a:ext>
                        </a:extLst>
                      </p:cNvPr>
                      <p:cNvPicPr/>
                      <p:nvPr/>
                    </p:nvPicPr>
                    <p:blipFill>
                      <a:blip r:embed="rId25"/>
                      <a:stretch>
                        <a:fillRect/>
                      </a:stretch>
                    </p:blipFill>
                    <p:spPr>
                      <a:xfrm>
                        <a:off x="4168420" y="5544114"/>
                        <a:ext cx="246062" cy="312738"/>
                      </a:xfrm>
                      <a:prstGeom prst="rect">
                        <a:avLst/>
                      </a:prstGeom>
                    </p:spPr>
                  </p:pic>
                </p:oleObj>
              </mc:Fallback>
            </mc:AlternateContent>
          </a:graphicData>
        </a:graphic>
      </p:graphicFrame>
    </p:spTree>
    <p:extLst>
      <p:ext uri="{BB962C8B-B14F-4D97-AF65-F5344CB8AC3E}">
        <p14:creationId xmlns:p14="http://schemas.microsoft.com/office/powerpoint/2010/main" val="280090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F5BD23E4-ED02-44CE-84A0-C8FD1572C803}"/>
              </a:ext>
            </a:extLst>
          </p:cNvPr>
          <p:cNvSpPr>
            <a:spLocks noChangeArrowheads="1"/>
          </p:cNvSpPr>
          <p:nvPr/>
        </p:nvSpPr>
        <p:spPr bwMode="auto">
          <a:xfrm>
            <a:off x="431540" y="1605600"/>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电子信息类的学生为什么要掌握一些基本的量子力学知识？</a:t>
            </a:r>
          </a:p>
        </p:txBody>
      </p:sp>
      <p:sp>
        <p:nvSpPr>
          <p:cNvPr id="6" name="Rectangle 8">
            <a:extLst>
              <a:ext uri="{FF2B5EF4-FFF2-40B4-BE49-F238E27FC236}">
                <a16:creationId xmlns:a16="http://schemas.microsoft.com/office/drawing/2014/main" id="{CEE92916-7E73-4401-A636-51BC4A445A87}"/>
              </a:ext>
            </a:extLst>
          </p:cNvPr>
          <p:cNvSpPr>
            <a:spLocks noChangeArrowheads="1"/>
          </p:cNvSpPr>
          <p:nvPr/>
        </p:nvSpPr>
        <p:spPr bwMode="auto">
          <a:xfrm>
            <a:off x="431539" y="2168860"/>
            <a:ext cx="8595955"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latin typeface="隶书" panose="02010509060101010101" pitchFamily="49" charset="-122"/>
                <a:ea typeface="隶书" panose="02010509060101010101" pitchFamily="49" charset="-122"/>
                <a:cs typeface="Times New Roman" panose="02020603050405020304" pitchFamily="18" charset="0"/>
              </a:rPr>
              <a:t>1.</a:t>
            </a:r>
            <a:r>
              <a:rPr lang="zh-CN" altLang="en-US" sz="2400" b="1" dirty="0">
                <a:latin typeface="隶书" panose="02010509060101010101" pitchFamily="49" charset="-122"/>
                <a:ea typeface="隶书" panose="02010509060101010101" pitchFamily="49" charset="-122"/>
                <a:cs typeface="Times New Roman" panose="02020603050405020304" pitchFamily="18" charset="0"/>
              </a:rPr>
              <a:t>深刻理解现代电子学的物理基础（半导体、激光、光电技术）</a:t>
            </a:r>
          </a:p>
        </p:txBody>
      </p:sp>
      <p:sp>
        <p:nvSpPr>
          <p:cNvPr id="7" name="Rectangle 8">
            <a:extLst>
              <a:ext uri="{FF2B5EF4-FFF2-40B4-BE49-F238E27FC236}">
                <a16:creationId xmlns:a16="http://schemas.microsoft.com/office/drawing/2014/main" id="{A2F3018F-8945-4823-8F34-EF206CEA216E}"/>
              </a:ext>
            </a:extLst>
          </p:cNvPr>
          <p:cNvSpPr>
            <a:spLocks noChangeArrowheads="1"/>
          </p:cNvSpPr>
          <p:nvPr/>
        </p:nvSpPr>
        <p:spPr bwMode="auto">
          <a:xfrm>
            <a:off x="431540" y="2753925"/>
            <a:ext cx="8460940"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latin typeface="隶书" panose="02010509060101010101" pitchFamily="49" charset="-122"/>
                <a:ea typeface="隶书" panose="02010509060101010101" pitchFamily="49" charset="-122"/>
                <a:cs typeface="Times New Roman" panose="02020603050405020304" pitchFamily="18" charset="0"/>
              </a:rPr>
              <a:t>2.</a:t>
            </a:r>
            <a:r>
              <a:rPr lang="zh-CN" altLang="en-US" sz="2400" b="1" dirty="0">
                <a:latin typeface="隶书" panose="02010509060101010101" pitchFamily="49" charset="-122"/>
                <a:ea typeface="隶书" panose="02010509060101010101" pitchFamily="49" charset="-122"/>
                <a:cs typeface="Times New Roman" panose="02020603050405020304" pitchFamily="18" charset="0"/>
              </a:rPr>
              <a:t> 打开通往未来技术的大门</a:t>
            </a:r>
          </a:p>
        </p:txBody>
      </p:sp>
      <p:sp>
        <p:nvSpPr>
          <p:cNvPr id="2" name="矩形 1">
            <a:extLst>
              <a:ext uri="{FF2B5EF4-FFF2-40B4-BE49-F238E27FC236}">
                <a16:creationId xmlns:a16="http://schemas.microsoft.com/office/drawing/2014/main" id="{12AD3266-0AB1-4D7C-B84B-5890FE619D97}"/>
              </a:ext>
            </a:extLst>
          </p:cNvPr>
          <p:cNvSpPr/>
          <p:nvPr/>
        </p:nvSpPr>
        <p:spPr>
          <a:xfrm>
            <a:off x="1016604" y="3244444"/>
            <a:ext cx="7605845" cy="1200329"/>
          </a:xfrm>
          <a:prstGeom prst="rect">
            <a:avLst/>
          </a:prstGeom>
        </p:spPr>
        <p:txBody>
          <a:bodyPr wrap="square">
            <a:spAutoFit/>
          </a:bodyPr>
          <a:lstStyle/>
          <a:p>
            <a:r>
              <a:rPr lang="zh-CN" altLang="en-US" sz="2400" dirty="0">
                <a:solidFill>
                  <a:srgbClr val="0F1115"/>
                </a:solidFill>
                <a:latin typeface="隶书" panose="02010509060101010101" pitchFamily="49" charset="-122"/>
                <a:ea typeface="隶书" panose="02010509060101010101" pitchFamily="49" charset="-122"/>
              </a:rPr>
              <a:t>电子信息的下一个增长极几乎全部与量子力学直接相关。学习基础知识是进入这些领域的“入场券”。</a:t>
            </a:r>
          </a:p>
          <a:p>
            <a:r>
              <a:rPr lang="zh-CN" altLang="en-US" sz="2400" dirty="0">
                <a:solidFill>
                  <a:srgbClr val="0F1115"/>
                </a:solidFill>
                <a:latin typeface="隶书" panose="02010509060101010101" pitchFamily="49" charset="-122"/>
                <a:ea typeface="隶书" panose="02010509060101010101" pitchFamily="49" charset="-122"/>
              </a:rPr>
              <a:t>（量子计算，量子通信与密码学，量子测量）</a:t>
            </a:r>
          </a:p>
        </p:txBody>
      </p:sp>
      <p:sp>
        <p:nvSpPr>
          <p:cNvPr id="8" name="Rectangle 8">
            <a:extLst>
              <a:ext uri="{FF2B5EF4-FFF2-40B4-BE49-F238E27FC236}">
                <a16:creationId xmlns:a16="http://schemas.microsoft.com/office/drawing/2014/main" id="{DCFCF36B-E974-4EDD-8C6E-4CA71934AE46}"/>
              </a:ext>
            </a:extLst>
          </p:cNvPr>
          <p:cNvSpPr>
            <a:spLocks noChangeArrowheads="1"/>
          </p:cNvSpPr>
          <p:nvPr/>
        </p:nvSpPr>
        <p:spPr bwMode="auto">
          <a:xfrm>
            <a:off x="499046" y="4446789"/>
            <a:ext cx="8460940"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latin typeface="隶书" panose="02010509060101010101" pitchFamily="49" charset="-122"/>
                <a:ea typeface="隶书" panose="02010509060101010101" pitchFamily="49" charset="-122"/>
                <a:cs typeface="Times New Roman" panose="02020603050405020304" pitchFamily="18" charset="0"/>
              </a:rPr>
              <a:t>3.</a:t>
            </a:r>
            <a:r>
              <a:rPr lang="zh-CN" altLang="en-US" sz="2400" b="1" dirty="0">
                <a:latin typeface="隶书" panose="02010509060101010101" pitchFamily="49" charset="-122"/>
                <a:ea typeface="隶书" panose="02010509060101010101" pitchFamily="49" charset="-122"/>
                <a:cs typeface="Times New Roman" panose="02020603050405020304" pitchFamily="18" charset="0"/>
              </a:rPr>
              <a:t> 培养独特的物理图像和思维方式</a:t>
            </a:r>
          </a:p>
        </p:txBody>
      </p:sp>
      <p:sp>
        <p:nvSpPr>
          <p:cNvPr id="9" name="矩形 8">
            <a:extLst>
              <a:ext uri="{FF2B5EF4-FFF2-40B4-BE49-F238E27FC236}">
                <a16:creationId xmlns:a16="http://schemas.microsoft.com/office/drawing/2014/main" id="{1E5AD997-BCD1-42CC-AEE9-35EE8ADEAA64}"/>
              </a:ext>
            </a:extLst>
          </p:cNvPr>
          <p:cNvSpPr/>
          <p:nvPr/>
        </p:nvSpPr>
        <p:spPr>
          <a:xfrm>
            <a:off x="1061234" y="4824155"/>
            <a:ext cx="7605845" cy="1200329"/>
          </a:xfrm>
          <a:prstGeom prst="rect">
            <a:avLst/>
          </a:prstGeom>
        </p:spPr>
        <p:txBody>
          <a:bodyPr wrap="square">
            <a:spAutoFit/>
          </a:bodyPr>
          <a:lstStyle/>
          <a:p>
            <a:r>
              <a:rPr lang="zh-CN" altLang="en-US" sz="2400" dirty="0">
                <a:solidFill>
                  <a:srgbClr val="0F1115"/>
                </a:solidFill>
                <a:latin typeface="隶书" panose="02010509060101010101" pitchFamily="49" charset="-122"/>
                <a:ea typeface="隶书" panose="02010509060101010101" pitchFamily="49" charset="-122"/>
              </a:rPr>
              <a:t>概率思维</a:t>
            </a:r>
            <a:endParaRPr lang="en-US" altLang="zh-CN" sz="2400" dirty="0">
              <a:solidFill>
                <a:srgbClr val="0F1115"/>
              </a:solidFill>
              <a:latin typeface="隶书" panose="02010509060101010101" pitchFamily="49" charset="-122"/>
              <a:ea typeface="隶书" panose="02010509060101010101" pitchFamily="49" charset="-122"/>
            </a:endParaRPr>
          </a:p>
          <a:p>
            <a:r>
              <a:rPr lang="zh-CN" altLang="en-US" sz="2400" dirty="0">
                <a:solidFill>
                  <a:srgbClr val="0F1115"/>
                </a:solidFill>
                <a:latin typeface="隶书" panose="02010509060101010101" pitchFamily="49" charset="-122"/>
                <a:ea typeface="隶书" panose="02010509060101010101" pitchFamily="49" charset="-122"/>
              </a:rPr>
              <a:t>创新与突破常规</a:t>
            </a:r>
            <a:endParaRPr lang="en-US" altLang="zh-CN" sz="2400" dirty="0">
              <a:solidFill>
                <a:srgbClr val="0F1115"/>
              </a:solidFill>
              <a:latin typeface="隶书" panose="02010509060101010101" pitchFamily="49" charset="-122"/>
              <a:ea typeface="隶书" panose="02010509060101010101" pitchFamily="49" charset="-122"/>
            </a:endParaRPr>
          </a:p>
          <a:p>
            <a:r>
              <a:rPr lang="zh-CN" altLang="en-US" sz="2400" dirty="0">
                <a:solidFill>
                  <a:srgbClr val="0F1115"/>
                </a:solidFill>
                <a:latin typeface="隶书" panose="02010509060101010101" pitchFamily="49" charset="-122"/>
                <a:ea typeface="隶书" panose="02010509060101010101" pitchFamily="49" charset="-122"/>
              </a:rPr>
              <a:t>与其它学科的共通之处</a:t>
            </a:r>
          </a:p>
        </p:txBody>
      </p:sp>
    </p:spTree>
    <p:extLst>
      <p:ext uri="{BB962C8B-B14F-4D97-AF65-F5344CB8AC3E}">
        <p14:creationId xmlns:p14="http://schemas.microsoft.com/office/powerpoint/2010/main" val="24176699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1A55D75A-F87A-4A49-AA05-C7F49DA6416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矩形 27">
            <a:extLst>
              <a:ext uri="{FF2B5EF4-FFF2-40B4-BE49-F238E27FC236}">
                <a16:creationId xmlns:a16="http://schemas.microsoft.com/office/drawing/2014/main" id="{C417B30F-ECBA-42A3-A1B3-39E2DDECE9F9}"/>
              </a:ext>
            </a:extLst>
          </p:cNvPr>
          <p:cNvSpPr/>
          <p:nvPr/>
        </p:nvSpPr>
        <p:spPr>
          <a:xfrm>
            <a:off x="701570" y="1677097"/>
            <a:ext cx="8196953" cy="707886"/>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在经典物理学中，运动的物体在任何时刻都有完全确定的位置，动量，时间，能量等物理量</a:t>
            </a:r>
            <a:endParaRPr lang="zh-CN" altLang="en-US" sz="2000" dirty="0">
              <a:latin typeface="隶书" panose="02010509060101010101" pitchFamily="49" charset="-122"/>
              <a:ea typeface="隶书" panose="02010509060101010101" pitchFamily="49" charset="-122"/>
            </a:endParaRPr>
          </a:p>
        </p:txBody>
      </p:sp>
      <p:sp>
        <p:nvSpPr>
          <p:cNvPr id="10" name="Rectangle 8">
            <a:extLst>
              <a:ext uri="{FF2B5EF4-FFF2-40B4-BE49-F238E27FC236}">
                <a16:creationId xmlns:a16="http://schemas.microsoft.com/office/drawing/2014/main" id="{4F73D8F8-6AE7-4939-B500-FBEFFEDE6AF2}"/>
              </a:ext>
            </a:extLst>
          </p:cNvPr>
          <p:cNvSpPr>
            <a:spLocks noChangeArrowheads="1"/>
          </p:cNvSpPr>
          <p:nvPr/>
        </p:nvSpPr>
        <p:spPr bwMode="auto">
          <a:xfrm>
            <a:off x="206515" y="917895"/>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3.</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不确定关系（测不准原理）</a:t>
            </a:r>
          </a:p>
        </p:txBody>
      </p:sp>
      <p:sp>
        <p:nvSpPr>
          <p:cNvPr id="12" name="矩形 11">
            <a:extLst>
              <a:ext uri="{FF2B5EF4-FFF2-40B4-BE49-F238E27FC236}">
                <a16:creationId xmlns:a16="http://schemas.microsoft.com/office/drawing/2014/main" id="{0C6733B1-0CF3-4CB1-8E8D-C4F2E942AB4A}"/>
              </a:ext>
            </a:extLst>
          </p:cNvPr>
          <p:cNvSpPr/>
          <p:nvPr/>
        </p:nvSpPr>
        <p:spPr>
          <a:xfrm>
            <a:off x="791580" y="2528900"/>
            <a:ext cx="8196953" cy="707886"/>
          </a:xfrm>
          <a:prstGeom prst="rect">
            <a:avLst/>
          </a:prstGeom>
        </p:spPr>
        <p:txBody>
          <a:bodyPr wrap="square">
            <a:spAutoFit/>
          </a:bodyPr>
          <a:lstStyle/>
          <a:p>
            <a:r>
              <a:rPr lang="zh-CN" altLang="en-US" sz="2000" dirty="0">
                <a:solidFill>
                  <a:srgbClr val="0000FF"/>
                </a:solidFill>
                <a:latin typeface="隶书" panose="02010509060101010101" pitchFamily="49" charset="-122"/>
                <a:ea typeface="隶书" panose="02010509060101010101" pitchFamily="49" charset="-122"/>
                <a:cs typeface="Times New Roman" panose="02020603050405020304" pitchFamily="18" charset="0"/>
              </a:rPr>
              <a:t>微观粒子具有明显的波动性，波不能同时有完全确定的位置、动量以及时间能量等物理量。</a:t>
            </a:r>
            <a:endParaRPr lang="zh-CN" altLang="en-US" sz="2000" dirty="0">
              <a:solidFill>
                <a:srgbClr val="0000FF"/>
              </a:solidFill>
              <a:latin typeface="隶书" panose="02010509060101010101" pitchFamily="49" charset="-122"/>
              <a:ea typeface="隶书" panose="02010509060101010101" pitchFamily="49" charset="-122"/>
            </a:endParaRPr>
          </a:p>
        </p:txBody>
      </p:sp>
      <p:sp>
        <p:nvSpPr>
          <p:cNvPr id="13" name="矩形 12">
            <a:extLst>
              <a:ext uri="{FF2B5EF4-FFF2-40B4-BE49-F238E27FC236}">
                <a16:creationId xmlns:a16="http://schemas.microsoft.com/office/drawing/2014/main" id="{CC07CC9C-3400-4A4D-B8AF-022636AB20BD}"/>
              </a:ext>
            </a:extLst>
          </p:cNvPr>
          <p:cNvSpPr/>
          <p:nvPr/>
        </p:nvSpPr>
        <p:spPr>
          <a:xfrm>
            <a:off x="791579" y="3430237"/>
            <a:ext cx="8196953" cy="707886"/>
          </a:xfrm>
          <a:prstGeom prst="rect">
            <a:avLst/>
          </a:prstGeom>
        </p:spPr>
        <p:txBody>
          <a:bodyPr wrap="square">
            <a:spAutoFit/>
          </a:bodyPr>
          <a:lstStyle/>
          <a:p>
            <a:r>
              <a:rPr lang="en-US" altLang="zh-CN" sz="2000" dirty="0">
                <a:solidFill>
                  <a:srgbClr val="0000FF"/>
                </a:solidFill>
                <a:latin typeface="隶书" panose="02010509060101010101" pitchFamily="49" charset="-122"/>
                <a:ea typeface="隶书" panose="02010509060101010101" pitchFamily="49" charset="-122"/>
              </a:rPr>
              <a:t>1927</a:t>
            </a:r>
            <a:r>
              <a:rPr lang="zh-CN" altLang="en-US" sz="2000" dirty="0">
                <a:solidFill>
                  <a:srgbClr val="0000FF"/>
                </a:solidFill>
                <a:latin typeface="隶书" panose="02010509060101010101" pitchFamily="49" charset="-122"/>
                <a:ea typeface="隶书" panose="02010509060101010101" pitchFamily="49" charset="-122"/>
              </a:rPr>
              <a:t>年海森堡提出了不确定性关系：微观粒子的位置，动量，能量，时间都有不确定性关系。</a:t>
            </a:r>
          </a:p>
        </p:txBody>
      </p:sp>
      <p:sp>
        <p:nvSpPr>
          <p:cNvPr id="14" name="矩形 13">
            <a:extLst>
              <a:ext uri="{FF2B5EF4-FFF2-40B4-BE49-F238E27FC236}">
                <a16:creationId xmlns:a16="http://schemas.microsoft.com/office/drawing/2014/main" id="{0CCA1626-3889-4AA0-A8CF-8595881EE98E}"/>
              </a:ext>
            </a:extLst>
          </p:cNvPr>
          <p:cNvSpPr/>
          <p:nvPr/>
        </p:nvSpPr>
        <p:spPr>
          <a:xfrm>
            <a:off x="791579" y="4419110"/>
            <a:ext cx="8196953" cy="707886"/>
          </a:xfrm>
          <a:prstGeom prst="rect">
            <a:avLst/>
          </a:prstGeom>
        </p:spPr>
        <p:txBody>
          <a:bodyPr wrap="square">
            <a:spAutoFit/>
          </a:bodyPr>
          <a:lstStyle/>
          <a:p>
            <a:r>
              <a:rPr lang="zh-CN" altLang="en-US" sz="2000" dirty="0">
                <a:solidFill>
                  <a:srgbClr val="FF0000"/>
                </a:solidFill>
                <a:latin typeface="隶书" panose="02010509060101010101" pitchFamily="49" charset="-122"/>
                <a:ea typeface="隶书" panose="02010509060101010101" pitchFamily="49" charset="-122"/>
              </a:rPr>
              <a:t>自然界的客观规律而不是测量技术和主观能力的问题，是量子理论中一个重要的关系。</a:t>
            </a:r>
          </a:p>
        </p:txBody>
      </p:sp>
      <p:sp>
        <p:nvSpPr>
          <p:cNvPr id="15" name="矩形 14">
            <a:extLst>
              <a:ext uri="{FF2B5EF4-FFF2-40B4-BE49-F238E27FC236}">
                <a16:creationId xmlns:a16="http://schemas.microsoft.com/office/drawing/2014/main" id="{0D6D87BE-6EFD-467F-BCAE-CC198499E340}"/>
              </a:ext>
            </a:extLst>
          </p:cNvPr>
          <p:cNvSpPr/>
          <p:nvPr/>
        </p:nvSpPr>
        <p:spPr>
          <a:xfrm>
            <a:off x="878568" y="5407983"/>
            <a:ext cx="8196953" cy="707886"/>
          </a:xfrm>
          <a:prstGeom prst="rect">
            <a:avLst/>
          </a:prstGeom>
        </p:spPr>
        <p:txBody>
          <a:bodyPr wrap="square">
            <a:spAutoFit/>
          </a:bodyPr>
          <a:lstStyle/>
          <a:p>
            <a:r>
              <a:rPr lang="zh-CN" altLang="en-US" sz="2000" dirty="0">
                <a:solidFill>
                  <a:srgbClr val="0000FF"/>
                </a:solidFill>
                <a:latin typeface="隶书" panose="02010509060101010101" pitchFamily="49" charset="-122"/>
                <a:ea typeface="隶书" panose="02010509060101010101" pitchFamily="49" charset="-122"/>
              </a:rPr>
              <a:t>粒子在客观上不能同时有确定的位置和动量，因而，不能同时精确的测量他们。</a:t>
            </a:r>
          </a:p>
        </p:txBody>
      </p:sp>
    </p:spTree>
    <p:extLst>
      <p:ext uri="{BB962C8B-B14F-4D97-AF65-F5344CB8AC3E}">
        <p14:creationId xmlns:p14="http://schemas.microsoft.com/office/powerpoint/2010/main" val="1842832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1A55D75A-F87A-4A49-AA05-C7F49DA6416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矩形 27">
            <a:extLst>
              <a:ext uri="{FF2B5EF4-FFF2-40B4-BE49-F238E27FC236}">
                <a16:creationId xmlns:a16="http://schemas.microsoft.com/office/drawing/2014/main" id="{C417B30F-ECBA-42A3-A1B3-39E2DDECE9F9}"/>
              </a:ext>
            </a:extLst>
          </p:cNvPr>
          <p:cNvSpPr/>
          <p:nvPr/>
        </p:nvSpPr>
        <p:spPr>
          <a:xfrm>
            <a:off x="701570" y="2102274"/>
            <a:ext cx="8196953" cy="707886"/>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海森堡最初的不确定原理的粗略表达式为        ，而后改善为</a:t>
            </a:r>
            <a:endParaRPr lang="en-US" altLang="zh-CN" sz="2000" dirty="0">
              <a:latin typeface="隶书" panose="02010509060101010101" pitchFamily="49" charset="-122"/>
              <a:ea typeface="隶书" panose="02010509060101010101" pitchFamily="49" charset="-122"/>
              <a:cs typeface="Times New Roman" panose="02020603050405020304" pitchFamily="18" charset="0"/>
            </a:endParaRPr>
          </a:p>
          <a:p>
            <a:r>
              <a:rPr lang="zh-CN" altLang="en-US" sz="2000" dirty="0">
                <a:latin typeface="隶书" panose="02010509060101010101" pitchFamily="49" charset="-122"/>
                <a:ea typeface="隶书" panose="02010509060101010101" pitchFamily="49" charset="-122"/>
                <a:cs typeface="Times New Roman" panose="02020603050405020304" pitchFamily="18" charset="0"/>
              </a:rPr>
              <a:t>最初海森堡没有给出不确定度的定义。</a:t>
            </a:r>
            <a:endParaRPr lang="zh-CN" altLang="en-US" sz="2000" dirty="0">
              <a:latin typeface="隶书" panose="02010509060101010101" pitchFamily="49" charset="-122"/>
              <a:ea typeface="隶书" panose="02010509060101010101" pitchFamily="49" charset="-122"/>
            </a:endParaRPr>
          </a:p>
        </p:txBody>
      </p:sp>
      <p:sp>
        <p:nvSpPr>
          <p:cNvPr id="13" name="矩形 12">
            <a:extLst>
              <a:ext uri="{FF2B5EF4-FFF2-40B4-BE49-F238E27FC236}">
                <a16:creationId xmlns:a16="http://schemas.microsoft.com/office/drawing/2014/main" id="{CC07CC9C-3400-4A4D-B8AF-022636AB20BD}"/>
              </a:ext>
            </a:extLst>
          </p:cNvPr>
          <p:cNvSpPr/>
          <p:nvPr/>
        </p:nvSpPr>
        <p:spPr>
          <a:xfrm>
            <a:off x="681745" y="3216169"/>
            <a:ext cx="8196953" cy="707886"/>
          </a:xfrm>
          <a:prstGeom prst="rect">
            <a:avLst/>
          </a:prstGeom>
        </p:spPr>
        <p:txBody>
          <a:bodyPr wrap="square">
            <a:spAutoFit/>
          </a:bodyPr>
          <a:lstStyle/>
          <a:p>
            <a:r>
              <a:rPr lang="en-US" altLang="zh-CN" sz="2000" dirty="0">
                <a:solidFill>
                  <a:srgbClr val="0000FF"/>
                </a:solidFill>
                <a:latin typeface="隶书" panose="02010509060101010101" pitchFamily="49" charset="-122"/>
                <a:ea typeface="隶书" panose="02010509060101010101" pitchFamily="49" charset="-122"/>
              </a:rPr>
              <a:t>1927</a:t>
            </a:r>
            <a:r>
              <a:rPr lang="zh-CN" altLang="en-US" sz="2000" dirty="0">
                <a:solidFill>
                  <a:srgbClr val="0000FF"/>
                </a:solidFill>
                <a:latin typeface="隶书" panose="02010509060101010101" pitchFamily="49" charset="-122"/>
                <a:ea typeface="隶书" panose="02010509060101010101" pitchFamily="49" charset="-122"/>
              </a:rPr>
              <a:t>年</a:t>
            </a:r>
            <a:r>
              <a:rPr lang="en-US" altLang="zh-CN" sz="2000" dirty="0" err="1">
                <a:solidFill>
                  <a:srgbClr val="0000FF"/>
                </a:solidFill>
                <a:latin typeface="隶书" panose="02010509060101010101" pitchFamily="49" charset="-122"/>
                <a:ea typeface="隶书" panose="02010509060101010101" pitchFamily="49" charset="-122"/>
              </a:rPr>
              <a:t>E.H.Kennard</a:t>
            </a:r>
            <a:r>
              <a:rPr lang="zh-CN" altLang="en-US" sz="2000" dirty="0">
                <a:solidFill>
                  <a:srgbClr val="0000FF"/>
                </a:solidFill>
                <a:latin typeface="隶书" panose="02010509060101010101" pitchFamily="49" charset="-122"/>
                <a:ea typeface="隶书" panose="02010509060101010101" pitchFamily="49" charset="-122"/>
              </a:rPr>
              <a:t>首先计算出精确的不等式关系，并且给出了不确定度定义为标准偏差。</a:t>
            </a:r>
          </a:p>
        </p:txBody>
      </p:sp>
      <p:graphicFrame>
        <p:nvGraphicFramePr>
          <p:cNvPr id="2" name="对象 1">
            <a:extLst>
              <a:ext uri="{FF2B5EF4-FFF2-40B4-BE49-F238E27FC236}">
                <a16:creationId xmlns:a16="http://schemas.microsoft.com/office/drawing/2014/main" id="{F629AB05-934D-4B0D-B03D-86B0613B7B83}"/>
              </a:ext>
            </a:extLst>
          </p:cNvPr>
          <p:cNvGraphicFramePr>
            <a:graphicFrameLocks noChangeAspect="1"/>
          </p:cNvGraphicFramePr>
          <p:nvPr>
            <p:extLst>
              <p:ext uri="{D42A27DB-BD31-4B8C-83A1-F6EECF244321}">
                <p14:modId xmlns:p14="http://schemas.microsoft.com/office/powerpoint/2010/main" val="4000565358"/>
              </p:ext>
            </p:extLst>
          </p:nvPr>
        </p:nvGraphicFramePr>
        <p:xfrm>
          <a:off x="5382090" y="2171534"/>
          <a:ext cx="1066800" cy="363538"/>
        </p:xfrm>
        <a:graphic>
          <a:graphicData uri="http://schemas.openxmlformats.org/presentationml/2006/ole">
            <mc:AlternateContent xmlns:mc="http://schemas.openxmlformats.org/markup-compatibility/2006">
              <mc:Choice xmlns:v="urn:schemas-microsoft-com:vml" Requires="v">
                <p:oleObj spid="_x0000_s150796" name="Equation" r:id="rId4" imgW="520560" imgH="177480" progId="Equation.DSMT4">
                  <p:embed/>
                </p:oleObj>
              </mc:Choice>
              <mc:Fallback>
                <p:oleObj name="Equation" r:id="rId4" imgW="520560" imgH="177480" progId="Equation.DSMT4">
                  <p:embed/>
                  <p:pic>
                    <p:nvPicPr>
                      <p:cNvPr id="0" name=""/>
                      <p:cNvPicPr/>
                      <p:nvPr/>
                    </p:nvPicPr>
                    <p:blipFill>
                      <a:blip r:embed="rId5"/>
                      <a:stretch>
                        <a:fillRect/>
                      </a:stretch>
                    </p:blipFill>
                    <p:spPr>
                      <a:xfrm>
                        <a:off x="5382090" y="2171534"/>
                        <a:ext cx="1066800" cy="36353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F54D2258-8542-476D-91A9-E9BD144CCB5B}"/>
              </a:ext>
            </a:extLst>
          </p:cNvPr>
          <p:cNvGraphicFramePr>
            <a:graphicFrameLocks noChangeAspect="1"/>
          </p:cNvGraphicFramePr>
          <p:nvPr>
            <p:extLst>
              <p:ext uri="{D42A27DB-BD31-4B8C-83A1-F6EECF244321}">
                <p14:modId xmlns:p14="http://schemas.microsoft.com/office/powerpoint/2010/main" val="2172244636"/>
              </p:ext>
            </p:extLst>
          </p:nvPr>
        </p:nvGraphicFramePr>
        <p:xfrm>
          <a:off x="7864475" y="2226990"/>
          <a:ext cx="1012825" cy="288925"/>
        </p:xfrm>
        <a:graphic>
          <a:graphicData uri="http://schemas.openxmlformats.org/presentationml/2006/ole">
            <mc:AlternateContent xmlns:mc="http://schemas.openxmlformats.org/markup-compatibility/2006">
              <mc:Choice xmlns:v="urn:schemas-microsoft-com:vml" Requires="v">
                <p:oleObj spid="_x0000_s150797" name="Equation" r:id="rId6" imgW="622080" imgH="177480" progId="Equation.DSMT4">
                  <p:embed/>
                </p:oleObj>
              </mc:Choice>
              <mc:Fallback>
                <p:oleObj name="Equation" r:id="rId6" imgW="622080" imgH="177480" progId="Equation.DSMT4">
                  <p:embed/>
                  <p:pic>
                    <p:nvPicPr>
                      <p:cNvPr id="0" name=""/>
                      <p:cNvPicPr/>
                      <p:nvPr/>
                    </p:nvPicPr>
                    <p:blipFill>
                      <a:blip r:embed="rId7"/>
                      <a:stretch>
                        <a:fillRect/>
                      </a:stretch>
                    </p:blipFill>
                    <p:spPr>
                      <a:xfrm>
                        <a:off x="7864475" y="2226990"/>
                        <a:ext cx="1012825" cy="2889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EBD3DBA7-1DCC-4092-A09B-AAFA711B6044}"/>
              </a:ext>
            </a:extLst>
          </p:cNvPr>
          <p:cNvGraphicFramePr>
            <a:graphicFrameLocks noChangeAspect="1"/>
          </p:cNvGraphicFramePr>
          <p:nvPr>
            <p:extLst>
              <p:ext uri="{D42A27DB-BD31-4B8C-83A1-F6EECF244321}">
                <p14:modId xmlns:p14="http://schemas.microsoft.com/office/powerpoint/2010/main" val="2032851105"/>
              </p:ext>
            </p:extLst>
          </p:nvPr>
        </p:nvGraphicFramePr>
        <p:xfrm>
          <a:off x="2816805" y="3952085"/>
          <a:ext cx="792481" cy="495300"/>
        </p:xfrm>
        <a:graphic>
          <a:graphicData uri="http://schemas.openxmlformats.org/presentationml/2006/ole">
            <mc:AlternateContent xmlns:mc="http://schemas.openxmlformats.org/markup-compatibility/2006">
              <mc:Choice xmlns:v="urn:schemas-microsoft-com:vml" Requires="v">
                <p:oleObj spid="_x0000_s150798" name="Equation" r:id="rId8" imgW="507960" imgH="317160" progId="Equation.DSMT4">
                  <p:embed/>
                </p:oleObj>
              </mc:Choice>
              <mc:Fallback>
                <p:oleObj name="Equation" r:id="rId8" imgW="507960" imgH="317160" progId="Equation.DSMT4">
                  <p:embed/>
                  <p:pic>
                    <p:nvPicPr>
                      <p:cNvPr id="0" name=""/>
                      <p:cNvPicPr/>
                      <p:nvPr/>
                    </p:nvPicPr>
                    <p:blipFill>
                      <a:blip r:embed="rId9"/>
                      <a:stretch>
                        <a:fillRect/>
                      </a:stretch>
                    </p:blipFill>
                    <p:spPr>
                      <a:xfrm>
                        <a:off x="2816805" y="3952085"/>
                        <a:ext cx="792481" cy="495300"/>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FCB0EA24-3935-4DA9-8295-4DF723AF72CF}"/>
              </a:ext>
            </a:extLst>
          </p:cNvPr>
          <p:cNvGraphicFramePr>
            <a:graphicFrameLocks noChangeAspect="1"/>
          </p:cNvGraphicFramePr>
          <p:nvPr>
            <p:extLst>
              <p:ext uri="{D42A27DB-BD31-4B8C-83A1-F6EECF244321}">
                <p14:modId xmlns:p14="http://schemas.microsoft.com/office/powerpoint/2010/main" val="223119087"/>
              </p:ext>
            </p:extLst>
          </p:nvPr>
        </p:nvGraphicFramePr>
        <p:xfrm>
          <a:off x="4414283" y="3962147"/>
          <a:ext cx="771525" cy="495300"/>
        </p:xfrm>
        <a:graphic>
          <a:graphicData uri="http://schemas.openxmlformats.org/presentationml/2006/ole">
            <mc:AlternateContent xmlns:mc="http://schemas.openxmlformats.org/markup-compatibility/2006">
              <mc:Choice xmlns:v="urn:schemas-microsoft-com:vml" Requires="v">
                <p:oleObj spid="_x0000_s150799" name="Equation" r:id="rId10" imgW="771582" imgH="495368" progId="Equation.DSMT4">
                  <p:embed/>
                </p:oleObj>
              </mc:Choice>
              <mc:Fallback>
                <p:oleObj name="Equation" r:id="rId10" imgW="771582" imgH="495368" progId="Equation.DSMT4">
                  <p:embed/>
                  <p:pic>
                    <p:nvPicPr>
                      <p:cNvPr id="0" name=""/>
                      <p:cNvPicPr/>
                      <p:nvPr/>
                    </p:nvPicPr>
                    <p:blipFill>
                      <a:blip r:embed="rId11"/>
                      <a:stretch>
                        <a:fillRect/>
                      </a:stretch>
                    </p:blipFill>
                    <p:spPr>
                      <a:xfrm>
                        <a:off x="4414283" y="3962147"/>
                        <a:ext cx="771525" cy="495300"/>
                      </a:xfrm>
                      <a:prstGeom prst="rect">
                        <a:avLst/>
                      </a:prstGeom>
                    </p:spPr>
                  </p:pic>
                </p:oleObj>
              </mc:Fallback>
            </mc:AlternateContent>
          </a:graphicData>
        </a:graphic>
      </p:graphicFrame>
    </p:spTree>
    <p:extLst>
      <p:ext uri="{BB962C8B-B14F-4D97-AF65-F5344CB8AC3E}">
        <p14:creationId xmlns:p14="http://schemas.microsoft.com/office/powerpoint/2010/main" val="3496107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1A55D75A-F87A-4A49-AA05-C7F49DA6416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矩形 19">
            <a:extLst>
              <a:ext uri="{FF2B5EF4-FFF2-40B4-BE49-F238E27FC236}">
                <a16:creationId xmlns:a16="http://schemas.microsoft.com/office/drawing/2014/main" id="{DC9087CF-F938-44B5-8DF2-39576880F925}"/>
              </a:ext>
            </a:extLst>
          </p:cNvPr>
          <p:cNvSpPr/>
          <p:nvPr/>
        </p:nvSpPr>
        <p:spPr>
          <a:xfrm>
            <a:off x="161510" y="1358770"/>
            <a:ext cx="7875875" cy="424155"/>
          </a:xfrm>
          <a:prstGeom prst="rect">
            <a:avLst/>
          </a:prstGeom>
        </p:spPr>
        <p:txBody>
          <a:bodyPr wrap="square">
            <a:spAutoFit/>
          </a:bodyPr>
          <a:lstStyle/>
          <a:p>
            <a:pPr indent="26670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一个例子，假设粒子的波函数为：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11" name="对象 10">
            <a:extLst>
              <a:ext uri="{FF2B5EF4-FFF2-40B4-BE49-F238E27FC236}">
                <a16:creationId xmlns:a16="http://schemas.microsoft.com/office/drawing/2014/main" id="{5696965C-E81C-4797-8CAD-EEA5F01C0161}"/>
              </a:ext>
            </a:extLst>
          </p:cNvPr>
          <p:cNvGraphicFramePr>
            <a:graphicFrameLocks noChangeAspect="1"/>
          </p:cNvGraphicFramePr>
          <p:nvPr>
            <p:extLst/>
          </p:nvPr>
        </p:nvGraphicFramePr>
        <p:xfrm>
          <a:off x="3086835" y="1892122"/>
          <a:ext cx="2795950" cy="571435"/>
        </p:xfrm>
        <a:graphic>
          <a:graphicData uri="http://schemas.openxmlformats.org/presentationml/2006/ole">
            <mc:AlternateContent xmlns:mc="http://schemas.openxmlformats.org/markup-compatibility/2006">
              <mc:Choice xmlns:v="urn:schemas-microsoft-com:vml" Requires="v">
                <p:oleObj spid="_x0000_s148686" name="Equation" r:id="rId4" imgW="1739880" imgH="355320" progId="Equation.DSMT4">
                  <p:embed/>
                </p:oleObj>
              </mc:Choice>
              <mc:Fallback>
                <p:oleObj name="Equation" r:id="rId4" imgW="1739880" imgH="355320" progId="Equation.DSMT4">
                  <p:embed/>
                  <p:pic>
                    <p:nvPicPr>
                      <p:cNvPr id="11" name="对象 10">
                        <a:extLst>
                          <a:ext uri="{FF2B5EF4-FFF2-40B4-BE49-F238E27FC236}">
                            <a16:creationId xmlns:a16="http://schemas.microsoft.com/office/drawing/2014/main" id="{5696965C-E81C-4797-8CAD-EEA5F01C0161}"/>
                          </a:ext>
                        </a:extLst>
                      </p:cNvPr>
                      <p:cNvPicPr/>
                      <p:nvPr/>
                    </p:nvPicPr>
                    <p:blipFill>
                      <a:blip r:embed="rId5"/>
                      <a:stretch>
                        <a:fillRect/>
                      </a:stretch>
                    </p:blipFill>
                    <p:spPr>
                      <a:xfrm>
                        <a:off x="3086835" y="1892122"/>
                        <a:ext cx="2795950" cy="571435"/>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FD2EEF53-1E7C-4FF9-82CE-C917E71D82DF}"/>
              </a:ext>
            </a:extLst>
          </p:cNvPr>
          <p:cNvGraphicFramePr>
            <a:graphicFrameLocks noChangeAspect="1"/>
          </p:cNvGraphicFramePr>
          <p:nvPr>
            <p:extLst/>
          </p:nvPr>
        </p:nvGraphicFramePr>
        <p:xfrm>
          <a:off x="678093" y="2592724"/>
          <a:ext cx="7787813" cy="1378733"/>
        </p:xfrm>
        <a:graphic>
          <a:graphicData uri="http://schemas.openxmlformats.org/presentationml/2006/ole">
            <mc:AlternateContent xmlns:mc="http://schemas.openxmlformats.org/markup-compatibility/2006">
              <mc:Choice xmlns:v="urn:schemas-microsoft-com:vml" Requires="v">
                <p:oleObj spid="_x0000_s148687" name="Equation" r:id="rId6" imgW="4165560" imgH="736560" progId="Equation.DSMT4">
                  <p:embed/>
                </p:oleObj>
              </mc:Choice>
              <mc:Fallback>
                <p:oleObj name="Equation" r:id="rId6" imgW="4165560" imgH="736560" progId="Equation.DSMT4">
                  <p:embed/>
                  <p:pic>
                    <p:nvPicPr>
                      <p:cNvPr id="24" name="对象 23">
                        <a:extLst>
                          <a:ext uri="{FF2B5EF4-FFF2-40B4-BE49-F238E27FC236}">
                            <a16:creationId xmlns:a16="http://schemas.microsoft.com/office/drawing/2014/main" id="{FD2EEF53-1E7C-4FF9-82CE-C917E71D82DF}"/>
                          </a:ext>
                        </a:extLst>
                      </p:cNvPr>
                      <p:cNvPicPr>
                        <a:picLocks noChangeAspect="1" noChangeArrowheads="1"/>
                      </p:cNvPicPr>
                      <p:nvPr/>
                    </p:nvPicPr>
                    <p:blipFill>
                      <a:blip r:embed="rId7"/>
                      <a:srcRect/>
                      <a:stretch>
                        <a:fillRect/>
                      </a:stretch>
                    </p:blipFill>
                    <p:spPr bwMode="auto">
                      <a:xfrm>
                        <a:off x="678093" y="2592724"/>
                        <a:ext cx="7787813" cy="1378733"/>
                      </a:xfrm>
                      <a:prstGeom prst="rect">
                        <a:avLst/>
                      </a:prstGeom>
                      <a:noFill/>
                    </p:spPr>
                  </p:pic>
                </p:oleObj>
              </mc:Fallback>
            </mc:AlternateContent>
          </a:graphicData>
        </a:graphic>
      </p:graphicFrame>
      <p:sp>
        <p:nvSpPr>
          <p:cNvPr id="28" name="矩形 27">
            <a:extLst>
              <a:ext uri="{FF2B5EF4-FFF2-40B4-BE49-F238E27FC236}">
                <a16:creationId xmlns:a16="http://schemas.microsoft.com/office/drawing/2014/main" id="{C417B30F-ECBA-42A3-A1B3-39E2DDECE9F9}"/>
              </a:ext>
            </a:extLst>
          </p:cNvPr>
          <p:cNvSpPr/>
          <p:nvPr/>
        </p:nvSpPr>
        <p:spPr>
          <a:xfrm>
            <a:off x="335487" y="4097146"/>
            <a:ext cx="3775393" cy="400110"/>
          </a:xfrm>
          <a:prstGeom prst="rect">
            <a:avLst/>
          </a:prstGeom>
        </p:spPr>
        <p:txBody>
          <a:bodyPr wrap="none">
            <a:spAutoFit/>
          </a:bodyPr>
          <a:lstStyle/>
          <a:p>
            <a:r>
              <a:rPr lang="zh-CN" altLang="zh-CN" sz="2000" dirty="0">
                <a:latin typeface="隶书" panose="02010509060101010101" pitchFamily="49" charset="-122"/>
                <a:ea typeface="隶书" panose="02010509060101010101" pitchFamily="49" charset="-122"/>
                <a:cs typeface="Times New Roman" panose="02020603050405020304" pitchFamily="18" charset="0"/>
              </a:rPr>
              <a:t>因此，位置和动量的标准差为：</a:t>
            </a:r>
            <a:endParaRPr lang="zh-CN" altLang="en-US" sz="2000" dirty="0">
              <a:latin typeface="隶书" panose="02010509060101010101" pitchFamily="49" charset="-122"/>
              <a:ea typeface="隶书" panose="02010509060101010101" pitchFamily="49" charset="-122"/>
            </a:endParaRPr>
          </a:p>
        </p:txBody>
      </p:sp>
      <p:graphicFrame>
        <p:nvGraphicFramePr>
          <p:cNvPr id="29" name="对象 28">
            <a:extLst>
              <a:ext uri="{FF2B5EF4-FFF2-40B4-BE49-F238E27FC236}">
                <a16:creationId xmlns:a16="http://schemas.microsoft.com/office/drawing/2014/main" id="{35D27039-B2EA-4B30-B1BB-16480CB29C3C}"/>
              </a:ext>
            </a:extLst>
          </p:cNvPr>
          <p:cNvGraphicFramePr>
            <a:graphicFrameLocks noChangeAspect="1"/>
          </p:cNvGraphicFramePr>
          <p:nvPr>
            <p:extLst/>
          </p:nvPr>
        </p:nvGraphicFramePr>
        <p:xfrm>
          <a:off x="2223184" y="4517675"/>
          <a:ext cx="5507721" cy="1250965"/>
        </p:xfrm>
        <a:graphic>
          <a:graphicData uri="http://schemas.openxmlformats.org/presentationml/2006/ole">
            <mc:AlternateContent xmlns:mc="http://schemas.openxmlformats.org/markup-compatibility/2006">
              <mc:Choice xmlns:v="urn:schemas-microsoft-com:vml" Requires="v">
                <p:oleObj spid="_x0000_s148688" name="Equation" r:id="rId8" imgW="3022560" imgH="685800" progId="Equation.DSMT4">
                  <p:embed/>
                </p:oleObj>
              </mc:Choice>
              <mc:Fallback>
                <p:oleObj name="Equation" r:id="rId8" imgW="3022560" imgH="685800" progId="Equation.DSMT4">
                  <p:embed/>
                  <p:pic>
                    <p:nvPicPr>
                      <p:cNvPr id="29" name="对象 28">
                        <a:extLst>
                          <a:ext uri="{FF2B5EF4-FFF2-40B4-BE49-F238E27FC236}">
                            <a16:creationId xmlns:a16="http://schemas.microsoft.com/office/drawing/2014/main" id="{35D27039-B2EA-4B30-B1BB-16480CB29C3C}"/>
                          </a:ext>
                        </a:extLst>
                      </p:cNvPr>
                      <p:cNvPicPr>
                        <a:picLocks noChangeAspect="1" noChangeArrowheads="1"/>
                      </p:cNvPicPr>
                      <p:nvPr/>
                    </p:nvPicPr>
                    <p:blipFill>
                      <a:blip r:embed="rId9"/>
                      <a:srcRect/>
                      <a:stretch>
                        <a:fillRect/>
                      </a:stretch>
                    </p:blipFill>
                    <p:spPr bwMode="auto">
                      <a:xfrm>
                        <a:off x="2223184" y="4517675"/>
                        <a:ext cx="5507721" cy="1250965"/>
                      </a:xfrm>
                      <a:prstGeom prst="rect">
                        <a:avLst/>
                      </a:prstGeom>
                      <a:noFill/>
                    </p:spPr>
                  </p:pic>
                </p:oleObj>
              </mc:Fallback>
            </mc:AlternateContent>
          </a:graphicData>
        </a:graphic>
      </p:graphicFrame>
    </p:spTree>
    <p:extLst>
      <p:ext uri="{BB962C8B-B14F-4D97-AF65-F5344CB8AC3E}">
        <p14:creationId xmlns:p14="http://schemas.microsoft.com/office/powerpoint/2010/main" val="373415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1A55D75A-F87A-4A49-AA05-C7F49DA6416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a:extLst>
              <a:ext uri="{FF2B5EF4-FFF2-40B4-BE49-F238E27FC236}">
                <a16:creationId xmlns:a16="http://schemas.microsoft.com/office/drawing/2014/main" id="{952DFFA0-BE9B-4308-A3E7-A5C7D50D97E7}"/>
              </a:ext>
            </a:extLst>
          </p:cNvPr>
          <p:cNvSpPr/>
          <p:nvPr/>
        </p:nvSpPr>
        <p:spPr>
          <a:xfrm>
            <a:off x="161510" y="1016306"/>
            <a:ext cx="7875875" cy="424155"/>
          </a:xfrm>
          <a:prstGeom prst="rect">
            <a:avLst/>
          </a:prstGeom>
        </p:spPr>
        <p:txBody>
          <a:bodyPr wrap="square">
            <a:spAutoFit/>
          </a:bodyPr>
          <a:lstStyle/>
          <a:p>
            <a:pPr indent="26670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如果：</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F24222F4-0DFC-4A96-B04B-64A32D99F9B6}"/>
              </a:ext>
            </a:extLst>
          </p:cNvPr>
          <p:cNvGraphicFramePr>
            <a:graphicFrameLocks noChangeAspect="1"/>
          </p:cNvGraphicFramePr>
          <p:nvPr>
            <p:extLst>
              <p:ext uri="{D42A27DB-BD31-4B8C-83A1-F6EECF244321}">
                <p14:modId xmlns:p14="http://schemas.microsoft.com/office/powerpoint/2010/main" val="4193238823"/>
              </p:ext>
            </p:extLst>
          </p:nvPr>
        </p:nvGraphicFramePr>
        <p:xfrm>
          <a:off x="1781690" y="880892"/>
          <a:ext cx="2193535" cy="694981"/>
        </p:xfrm>
        <a:graphic>
          <a:graphicData uri="http://schemas.openxmlformats.org/presentationml/2006/ole">
            <mc:AlternateContent xmlns:mc="http://schemas.openxmlformats.org/markup-compatibility/2006">
              <mc:Choice xmlns:v="urn:schemas-microsoft-com:vml" Requires="v">
                <p:oleObj spid="_x0000_s146874" name="Equation" r:id="rId4" imgW="1282680" imgH="406080" progId="Equation.DSMT4">
                  <p:embed/>
                </p:oleObj>
              </mc:Choice>
              <mc:Fallback>
                <p:oleObj name="Equation" r:id="rId4" imgW="1282680" imgH="406080" progId="Equation.DSMT4">
                  <p:embed/>
                  <p:pic>
                    <p:nvPicPr>
                      <p:cNvPr id="2" name="对象 1">
                        <a:extLst>
                          <a:ext uri="{FF2B5EF4-FFF2-40B4-BE49-F238E27FC236}">
                            <a16:creationId xmlns:a16="http://schemas.microsoft.com/office/drawing/2014/main" id="{F24222F4-0DFC-4A96-B04B-64A32D99F9B6}"/>
                          </a:ext>
                        </a:extLst>
                      </p:cNvPr>
                      <p:cNvPicPr/>
                      <p:nvPr/>
                    </p:nvPicPr>
                    <p:blipFill>
                      <a:blip r:embed="rId5"/>
                      <a:stretch>
                        <a:fillRect/>
                      </a:stretch>
                    </p:blipFill>
                    <p:spPr>
                      <a:xfrm>
                        <a:off x="1781690" y="880892"/>
                        <a:ext cx="2193535" cy="69498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C8A903F1-4915-49B1-97F1-C762FE91C556}"/>
              </a:ext>
            </a:extLst>
          </p:cNvPr>
          <p:cNvGraphicFramePr>
            <a:graphicFrameLocks noChangeAspect="1"/>
          </p:cNvGraphicFramePr>
          <p:nvPr>
            <p:extLst>
              <p:ext uri="{D42A27DB-BD31-4B8C-83A1-F6EECF244321}">
                <p14:modId xmlns:p14="http://schemas.microsoft.com/office/powerpoint/2010/main" val="4279419521"/>
              </p:ext>
            </p:extLst>
          </p:nvPr>
        </p:nvGraphicFramePr>
        <p:xfrm>
          <a:off x="685802" y="1718810"/>
          <a:ext cx="1680953" cy="399914"/>
        </p:xfrm>
        <a:graphic>
          <a:graphicData uri="http://schemas.openxmlformats.org/presentationml/2006/ole">
            <mc:AlternateContent xmlns:mc="http://schemas.openxmlformats.org/markup-compatibility/2006">
              <mc:Choice xmlns:v="urn:schemas-microsoft-com:vml" Requires="v">
                <p:oleObj spid="_x0000_s146875" name="Equation" r:id="rId6" imgW="1066680" imgH="253800" progId="Equation.DSMT4">
                  <p:embed/>
                </p:oleObj>
              </mc:Choice>
              <mc:Fallback>
                <p:oleObj name="Equation" r:id="rId6" imgW="1066680" imgH="253800" progId="Equation.DSMT4">
                  <p:embed/>
                  <p:pic>
                    <p:nvPicPr>
                      <p:cNvPr id="0" name=""/>
                      <p:cNvPicPr/>
                      <p:nvPr/>
                    </p:nvPicPr>
                    <p:blipFill>
                      <a:blip r:embed="rId7"/>
                      <a:stretch>
                        <a:fillRect/>
                      </a:stretch>
                    </p:blipFill>
                    <p:spPr>
                      <a:xfrm>
                        <a:off x="685802" y="1718810"/>
                        <a:ext cx="1680953" cy="399914"/>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F94EF66B-F905-467E-84E0-17653C889DB4}"/>
              </a:ext>
            </a:extLst>
          </p:cNvPr>
          <p:cNvGraphicFramePr>
            <a:graphicFrameLocks noChangeAspect="1"/>
          </p:cNvGraphicFramePr>
          <p:nvPr>
            <p:extLst>
              <p:ext uri="{D42A27DB-BD31-4B8C-83A1-F6EECF244321}">
                <p14:modId xmlns:p14="http://schemas.microsoft.com/office/powerpoint/2010/main" val="3259832335"/>
              </p:ext>
            </p:extLst>
          </p:nvPr>
        </p:nvGraphicFramePr>
        <p:xfrm>
          <a:off x="685802" y="2138357"/>
          <a:ext cx="4854575" cy="544512"/>
        </p:xfrm>
        <a:graphic>
          <a:graphicData uri="http://schemas.openxmlformats.org/presentationml/2006/ole">
            <mc:AlternateContent xmlns:mc="http://schemas.openxmlformats.org/markup-compatibility/2006">
              <mc:Choice xmlns:v="urn:schemas-microsoft-com:vml" Requires="v">
                <p:oleObj spid="_x0000_s146876" name="Equation" r:id="rId8" imgW="3047760" imgH="342720" progId="Equation.DSMT4">
                  <p:embed/>
                </p:oleObj>
              </mc:Choice>
              <mc:Fallback>
                <p:oleObj name="Equation" r:id="rId8" imgW="3047760" imgH="342720" progId="Equation.DSMT4">
                  <p:embed/>
                  <p:pic>
                    <p:nvPicPr>
                      <p:cNvPr id="0" name=""/>
                      <p:cNvPicPr/>
                      <p:nvPr/>
                    </p:nvPicPr>
                    <p:blipFill>
                      <a:blip r:embed="rId9"/>
                      <a:stretch>
                        <a:fillRect/>
                      </a:stretch>
                    </p:blipFill>
                    <p:spPr>
                      <a:xfrm>
                        <a:off x="685802" y="2138357"/>
                        <a:ext cx="4854575" cy="544512"/>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E85C623D-834E-46B6-B207-6CFB78DA6E01}"/>
              </a:ext>
            </a:extLst>
          </p:cNvPr>
          <p:cNvGraphicFramePr>
            <a:graphicFrameLocks noChangeAspect="1"/>
          </p:cNvGraphicFramePr>
          <p:nvPr>
            <p:extLst>
              <p:ext uri="{D42A27DB-BD31-4B8C-83A1-F6EECF244321}">
                <p14:modId xmlns:p14="http://schemas.microsoft.com/office/powerpoint/2010/main" val="2955670169"/>
              </p:ext>
            </p:extLst>
          </p:nvPr>
        </p:nvGraphicFramePr>
        <p:xfrm>
          <a:off x="706192" y="2637614"/>
          <a:ext cx="7318534" cy="1151426"/>
        </p:xfrm>
        <a:graphic>
          <a:graphicData uri="http://schemas.openxmlformats.org/presentationml/2006/ole">
            <mc:AlternateContent xmlns:mc="http://schemas.openxmlformats.org/markup-compatibility/2006">
              <mc:Choice xmlns:v="urn:schemas-microsoft-com:vml" Requires="v">
                <p:oleObj spid="_x0000_s146877" name="Equation" r:id="rId10" imgW="4838400" imgH="761760" progId="Equation.DSMT4">
                  <p:embed/>
                </p:oleObj>
              </mc:Choice>
              <mc:Fallback>
                <p:oleObj name="Equation" r:id="rId10" imgW="4838400" imgH="761760" progId="Equation.DSMT4">
                  <p:embed/>
                  <p:pic>
                    <p:nvPicPr>
                      <p:cNvPr id="0" name=""/>
                      <p:cNvPicPr/>
                      <p:nvPr/>
                    </p:nvPicPr>
                    <p:blipFill>
                      <a:blip r:embed="rId11"/>
                      <a:stretch>
                        <a:fillRect/>
                      </a:stretch>
                    </p:blipFill>
                    <p:spPr>
                      <a:xfrm>
                        <a:off x="706192" y="2637614"/>
                        <a:ext cx="7318534" cy="11514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E065DB70-11B7-4218-86C7-2FAEBF6AE356}"/>
              </a:ext>
            </a:extLst>
          </p:cNvPr>
          <p:cNvGraphicFramePr>
            <a:graphicFrameLocks noChangeAspect="1"/>
          </p:cNvGraphicFramePr>
          <p:nvPr>
            <p:extLst>
              <p:ext uri="{D42A27DB-BD31-4B8C-83A1-F6EECF244321}">
                <p14:modId xmlns:p14="http://schemas.microsoft.com/office/powerpoint/2010/main" val="3602323039"/>
              </p:ext>
            </p:extLst>
          </p:nvPr>
        </p:nvGraphicFramePr>
        <p:xfrm>
          <a:off x="707156" y="4148308"/>
          <a:ext cx="5973763" cy="1828800"/>
        </p:xfrm>
        <a:graphic>
          <a:graphicData uri="http://schemas.openxmlformats.org/presentationml/2006/ole">
            <mc:AlternateContent xmlns:mc="http://schemas.openxmlformats.org/markup-compatibility/2006">
              <mc:Choice xmlns:v="urn:schemas-microsoft-com:vml" Requires="v">
                <p:oleObj spid="_x0000_s146878" name="Equation" r:id="rId12" imgW="3822480" imgH="1168200" progId="Equation.DSMT4">
                  <p:embed/>
                </p:oleObj>
              </mc:Choice>
              <mc:Fallback>
                <p:oleObj name="Equation" r:id="rId12" imgW="3822480" imgH="1168200" progId="Equation.DSMT4">
                  <p:embed/>
                  <p:pic>
                    <p:nvPicPr>
                      <p:cNvPr id="0" name=""/>
                      <p:cNvPicPr/>
                      <p:nvPr/>
                    </p:nvPicPr>
                    <p:blipFill>
                      <a:blip r:embed="rId13"/>
                      <a:stretch>
                        <a:fillRect/>
                      </a:stretch>
                    </p:blipFill>
                    <p:spPr>
                      <a:xfrm>
                        <a:off x="707156" y="4148308"/>
                        <a:ext cx="5973763" cy="18288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C425557-F711-490E-A4B8-F35671C2E8FE}"/>
              </a:ext>
            </a:extLst>
          </p:cNvPr>
          <p:cNvGraphicFramePr>
            <a:graphicFrameLocks noChangeAspect="1"/>
          </p:cNvGraphicFramePr>
          <p:nvPr>
            <p:extLst>
              <p:ext uri="{D42A27DB-BD31-4B8C-83A1-F6EECF244321}">
                <p14:modId xmlns:p14="http://schemas.microsoft.com/office/powerpoint/2010/main" val="1088783184"/>
              </p:ext>
            </p:extLst>
          </p:nvPr>
        </p:nvGraphicFramePr>
        <p:xfrm>
          <a:off x="2618505" y="6084295"/>
          <a:ext cx="2151063" cy="606425"/>
        </p:xfrm>
        <a:graphic>
          <a:graphicData uri="http://schemas.openxmlformats.org/presentationml/2006/ole">
            <mc:AlternateContent xmlns:mc="http://schemas.openxmlformats.org/markup-compatibility/2006">
              <mc:Choice xmlns:v="urn:schemas-microsoft-com:vml" Requires="v">
                <p:oleObj spid="_x0000_s146879" name="Equation" r:id="rId14" imgW="1117440" imgH="317160" progId="Equation.DSMT4">
                  <p:embed/>
                </p:oleObj>
              </mc:Choice>
              <mc:Fallback>
                <p:oleObj name="Equation" r:id="rId14" imgW="1117440" imgH="317160" progId="Equation.DSMT4">
                  <p:embed/>
                  <p:pic>
                    <p:nvPicPr>
                      <p:cNvPr id="0" name=""/>
                      <p:cNvPicPr/>
                      <p:nvPr/>
                    </p:nvPicPr>
                    <p:blipFill>
                      <a:blip r:embed="rId15"/>
                      <a:stretch>
                        <a:fillRect/>
                      </a:stretch>
                    </p:blipFill>
                    <p:spPr>
                      <a:xfrm>
                        <a:off x="2618505" y="6084295"/>
                        <a:ext cx="2151063" cy="606425"/>
                      </a:xfrm>
                      <a:prstGeom prst="rect">
                        <a:avLst/>
                      </a:prstGeom>
                    </p:spPr>
                  </p:pic>
                </p:oleObj>
              </mc:Fallback>
            </mc:AlternateContent>
          </a:graphicData>
        </a:graphic>
      </p:graphicFrame>
    </p:spTree>
    <p:extLst>
      <p:ext uri="{BB962C8B-B14F-4D97-AF65-F5344CB8AC3E}">
        <p14:creationId xmlns:p14="http://schemas.microsoft.com/office/powerpoint/2010/main" val="2074634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1A55D75A-F87A-4A49-AA05-C7F49DA6416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2">
            <a:extLst>
              <a:ext uri="{FF2B5EF4-FFF2-40B4-BE49-F238E27FC236}">
                <a16:creationId xmlns:a16="http://schemas.microsoft.com/office/drawing/2014/main" id="{8294CF7F-B070-4FEF-B52F-CEB5971FAB67}"/>
              </a:ext>
            </a:extLst>
          </p:cNvPr>
          <p:cNvSpPr>
            <a:spLocks noChangeArrowheads="1"/>
          </p:cNvSpPr>
          <p:nvPr/>
        </p:nvSpPr>
        <p:spPr bwMode="auto">
          <a:xfrm>
            <a:off x="386535" y="1088740"/>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有了坐标波函数，我们可以定义位置和动量的平均值和方差：</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6" name="对象 5">
            <a:extLst>
              <a:ext uri="{FF2B5EF4-FFF2-40B4-BE49-F238E27FC236}">
                <a16:creationId xmlns:a16="http://schemas.microsoft.com/office/drawing/2014/main" id="{DE0036A1-DE89-4C6A-9892-83C4FB264B32}"/>
              </a:ext>
            </a:extLst>
          </p:cNvPr>
          <p:cNvGraphicFramePr>
            <a:graphicFrameLocks noChangeAspect="1"/>
          </p:cNvGraphicFramePr>
          <p:nvPr>
            <p:extLst>
              <p:ext uri="{D42A27DB-BD31-4B8C-83A1-F6EECF244321}">
                <p14:modId xmlns:p14="http://schemas.microsoft.com/office/powerpoint/2010/main" val="2685817683"/>
              </p:ext>
            </p:extLst>
          </p:nvPr>
        </p:nvGraphicFramePr>
        <p:xfrm>
          <a:off x="2459038" y="1555750"/>
          <a:ext cx="3587750" cy="2235200"/>
        </p:xfrm>
        <a:graphic>
          <a:graphicData uri="http://schemas.openxmlformats.org/presentationml/2006/ole">
            <mc:AlternateContent xmlns:mc="http://schemas.openxmlformats.org/markup-compatibility/2006">
              <mc:Choice xmlns:v="urn:schemas-microsoft-com:vml" Requires="v">
                <p:oleObj spid="_x0000_s13906" name="Equation" r:id="rId4" imgW="1879560" imgH="1168200" progId="Equation.DSMT4">
                  <p:embed/>
                </p:oleObj>
              </mc:Choice>
              <mc:Fallback>
                <p:oleObj name="Equation" r:id="rId4" imgW="1879560" imgH="1168200" progId="Equation.DSMT4">
                  <p:embed/>
                  <p:pic>
                    <p:nvPicPr>
                      <p:cNvPr id="0" name="Object 1"/>
                      <p:cNvPicPr>
                        <a:picLocks noChangeAspect="1" noChangeArrowheads="1"/>
                      </p:cNvPicPr>
                      <p:nvPr/>
                    </p:nvPicPr>
                    <p:blipFill>
                      <a:blip r:embed="rId5"/>
                      <a:srcRect/>
                      <a:stretch>
                        <a:fillRect/>
                      </a:stretch>
                    </p:blipFill>
                    <p:spPr bwMode="auto">
                      <a:xfrm>
                        <a:off x="2459038" y="1555750"/>
                        <a:ext cx="3587750" cy="2235200"/>
                      </a:xfrm>
                      <a:prstGeom prst="rect">
                        <a:avLst/>
                      </a:prstGeom>
                      <a:noFill/>
                    </p:spPr>
                  </p:pic>
                </p:oleObj>
              </mc:Fallback>
            </mc:AlternateContent>
          </a:graphicData>
        </a:graphic>
      </p:graphicFrame>
      <p:sp>
        <p:nvSpPr>
          <p:cNvPr id="23" name="Rectangle 2">
            <a:extLst>
              <a:ext uri="{FF2B5EF4-FFF2-40B4-BE49-F238E27FC236}">
                <a16:creationId xmlns:a16="http://schemas.microsoft.com/office/drawing/2014/main" id="{BBFA09A5-4184-42F2-AC25-844A9EA02898}"/>
              </a:ext>
            </a:extLst>
          </p:cNvPr>
          <p:cNvSpPr>
            <a:spLocks noChangeArrowheads="1"/>
          </p:cNvSpPr>
          <p:nvPr/>
        </p:nvSpPr>
        <p:spPr bwMode="auto">
          <a:xfrm>
            <a:off x="676655" y="3666327"/>
            <a:ext cx="811798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测不准原理是要考虑，位置的方差和动量的方差的乘积的下界的问题。为了简便起见，我们假设位置的平均值和动量的平均值都是</a:t>
            </a:r>
            <a:r>
              <a:rPr lang="en-US" altLang="zh-CN" sz="2000" dirty="0">
                <a:latin typeface="隶书" panose="02010509060101010101" pitchFamily="49" charset="-122"/>
                <a:ea typeface="隶书" panose="02010509060101010101" pitchFamily="49" charset="-122"/>
              </a:rPr>
              <a:t>0</a:t>
            </a:r>
            <a:r>
              <a:rPr lang="zh-CN" altLang="en-US" sz="2000" dirty="0">
                <a:latin typeface="隶书" panose="02010509060101010101" pitchFamily="49" charset="-122"/>
                <a:ea typeface="隶书" panose="02010509060101010101" pitchFamily="49" charset="-122"/>
              </a:rPr>
              <a:t>，则位置的方差和动量的方差可以写成：</a:t>
            </a:r>
            <a:endParaRPr lang="en-US" altLang="zh-CN" sz="2000" dirty="0">
              <a:latin typeface="隶书" panose="02010509060101010101" pitchFamily="49" charset="-122"/>
              <a:ea typeface="隶书" panose="02010509060101010101" pitchFamily="49" charset="-122"/>
            </a:endParaRPr>
          </a:p>
        </p:txBody>
      </p:sp>
      <p:graphicFrame>
        <p:nvGraphicFramePr>
          <p:cNvPr id="10" name="对象 9">
            <a:extLst>
              <a:ext uri="{FF2B5EF4-FFF2-40B4-BE49-F238E27FC236}">
                <a16:creationId xmlns:a16="http://schemas.microsoft.com/office/drawing/2014/main" id="{F6D467EE-C29B-4F6C-9BEE-FFA518E17E39}"/>
              </a:ext>
            </a:extLst>
          </p:cNvPr>
          <p:cNvGraphicFramePr>
            <a:graphicFrameLocks noChangeAspect="1"/>
          </p:cNvGraphicFramePr>
          <p:nvPr>
            <p:extLst>
              <p:ext uri="{D42A27DB-BD31-4B8C-83A1-F6EECF244321}">
                <p14:modId xmlns:p14="http://schemas.microsoft.com/office/powerpoint/2010/main" val="442090701"/>
              </p:ext>
            </p:extLst>
          </p:nvPr>
        </p:nvGraphicFramePr>
        <p:xfrm>
          <a:off x="2774950" y="4784725"/>
          <a:ext cx="3176588" cy="1141413"/>
        </p:xfrm>
        <a:graphic>
          <a:graphicData uri="http://schemas.openxmlformats.org/presentationml/2006/ole">
            <mc:AlternateContent xmlns:mc="http://schemas.openxmlformats.org/markup-compatibility/2006">
              <mc:Choice xmlns:v="urn:schemas-microsoft-com:vml" Requires="v">
                <p:oleObj spid="_x0000_s13907" name="Equation" r:id="rId6" imgW="1663560" imgH="596880" progId="Equation.DSMT4">
                  <p:embed/>
                </p:oleObj>
              </mc:Choice>
              <mc:Fallback>
                <p:oleObj name="Equation" r:id="rId6" imgW="1663560" imgH="596880" progId="Equation.DSMT4">
                  <p:embed/>
                  <p:pic>
                    <p:nvPicPr>
                      <p:cNvPr id="6" name="对象 5">
                        <a:extLst>
                          <a:ext uri="{FF2B5EF4-FFF2-40B4-BE49-F238E27FC236}">
                            <a16:creationId xmlns:a16="http://schemas.microsoft.com/office/drawing/2014/main" id="{DE0036A1-DE89-4C6A-9892-83C4FB264B32}"/>
                          </a:ext>
                        </a:extLst>
                      </p:cNvPr>
                      <p:cNvPicPr>
                        <a:picLocks noChangeAspect="1" noChangeArrowheads="1"/>
                      </p:cNvPicPr>
                      <p:nvPr/>
                    </p:nvPicPr>
                    <p:blipFill>
                      <a:blip r:embed="rId7"/>
                      <a:srcRect/>
                      <a:stretch>
                        <a:fillRect/>
                      </a:stretch>
                    </p:blipFill>
                    <p:spPr bwMode="auto">
                      <a:xfrm>
                        <a:off x="2774950" y="4784725"/>
                        <a:ext cx="3176588" cy="1141413"/>
                      </a:xfrm>
                      <a:prstGeom prst="rect">
                        <a:avLst/>
                      </a:prstGeom>
                      <a:noFill/>
                    </p:spPr>
                  </p:pic>
                </p:oleObj>
              </mc:Fallback>
            </mc:AlternateContent>
          </a:graphicData>
        </a:graphic>
      </p:graphicFrame>
    </p:spTree>
    <p:extLst>
      <p:ext uri="{BB962C8B-B14F-4D97-AF65-F5344CB8AC3E}">
        <p14:creationId xmlns:p14="http://schemas.microsoft.com/office/powerpoint/2010/main" val="2474947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1A55D75A-F87A-4A49-AA05-C7F49DA6416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a:extLst>
              <a:ext uri="{FF2B5EF4-FFF2-40B4-BE49-F238E27FC236}">
                <a16:creationId xmlns:a16="http://schemas.microsoft.com/office/drawing/2014/main" id="{263A2A79-506A-4F6E-8169-C62C406E654E}"/>
              </a:ext>
            </a:extLst>
          </p:cNvPr>
          <p:cNvSpPr>
            <a:spLocks noChangeArrowheads="1"/>
          </p:cNvSpPr>
          <p:nvPr/>
        </p:nvSpPr>
        <p:spPr bwMode="auto">
          <a:xfrm>
            <a:off x="517620" y="3474005"/>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因此有：</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15" name="对象 14">
            <a:extLst>
              <a:ext uri="{FF2B5EF4-FFF2-40B4-BE49-F238E27FC236}">
                <a16:creationId xmlns:a16="http://schemas.microsoft.com/office/drawing/2014/main" id="{15D6A397-0309-49F6-9651-B4AE1D2921CD}"/>
              </a:ext>
            </a:extLst>
          </p:cNvPr>
          <p:cNvGraphicFramePr>
            <a:graphicFrameLocks noChangeAspect="1"/>
          </p:cNvGraphicFramePr>
          <p:nvPr>
            <p:extLst>
              <p:ext uri="{D42A27DB-BD31-4B8C-83A1-F6EECF244321}">
                <p14:modId xmlns:p14="http://schemas.microsoft.com/office/powerpoint/2010/main" val="3651293624"/>
              </p:ext>
            </p:extLst>
          </p:nvPr>
        </p:nvGraphicFramePr>
        <p:xfrm>
          <a:off x="1749425" y="3341688"/>
          <a:ext cx="3781425" cy="704850"/>
        </p:xfrm>
        <a:graphic>
          <a:graphicData uri="http://schemas.openxmlformats.org/presentationml/2006/ole">
            <mc:AlternateContent xmlns:mc="http://schemas.openxmlformats.org/markup-compatibility/2006">
              <mc:Choice xmlns:v="urn:schemas-microsoft-com:vml" Requires="v">
                <p:oleObj spid="_x0000_s112328" name="Equation" r:id="rId4" imgW="1981080" imgH="368280" progId="Equation.DSMT4">
                  <p:embed/>
                </p:oleObj>
              </mc:Choice>
              <mc:Fallback>
                <p:oleObj name="Equation" r:id="rId4" imgW="1981080" imgH="368280" progId="Equation.DSMT4">
                  <p:embed/>
                  <p:pic>
                    <p:nvPicPr>
                      <p:cNvPr id="15" name="对象 14">
                        <a:extLst>
                          <a:ext uri="{FF2B5EF4-FFF2-40B4-BE49-F238E27FC236}">
                            <a16:creationId xmlns:a16="http://schemas.microsoft.com/office/drawing/2014/main" id="{15D6A397-0309-49F6-9651-B4AE1D2921CD}"/>
                          </a:ext>
                        </a:extLst>
                      </p:cNvPr>
                      <p:cNvPicPr>
                        <a:picLocks noChangeAspect="1" noChangeArrowheads="1"/>
                      </p:cNvPicPr>
                      <p:nvPr/>
                    </p:nvPicPr>
                    <p:blipFill>
                      <a:blip r:embed="rId5"/>
                      <a:srcRect/>
                      <a:stretch>
                        <a:fillRect/>
                      </a:stretch>
                    </p:blipFill>
                    <p:spPr bwMode="auto">
                      <a:xfrm>
                        <a:off x="1749425" y="3341688"/>
                        <a:ext cx="3781425" cy="704850"/>
                      </a:xfrm>
                      <a:prstGeom prst="rect">
                        <a:avLst/>
                      </a:prstGeom>
                      <a:noFill/>
                    </p:spPr>
                  </p:pic>
                </p:oleObj>
              </mc:Fallback>
            </mc:AlternateContent>
          </a:graphicData>
        </a:graphic>
      </p:graphicFrame>
      <p:sp>
        <p:nvSpPr>
          <p:cNvPr id="16" name="Rectangle 2">
            <a:extLst>
              <a:ext uri="{FF2B5EF4-FFF2-40B4-BE49-F238E27FC236}">
                <a16:creationId xmlns:a16="http://schemas.microsoft.com/office/drawing/2014/main" id="{B4412B43-0C5D-4FCD-BFC3-C6D21EFB540F}"/>
              </a:ext>
            </a:extLst>
          </p:cNvPr>
          <p:cNvSpPr>
            <a:spLocks noChangeArrowheads="1"/>
          </p:cNvSpPr>
          <p:nvPr/>
        </p:nvSpPr>
        <p:spPr bwMode="auto">
          <a:xfrm>
            <a:off x="415110" y="3971537"/>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利用柯西</a:t>
            </a:r>
            <a:r>
              <a:rPr kumimoji="0" lang="en-US"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许瓦兹不等式：</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17" name="对象 16">
            <a:extLst>
              <a:ext uri="{FF2B5EF4-FFF2-40B4-BE49-F238E27FC236}">
                <a16:creationId xmlns:a16="http://schemas.microsoft.com/office/drawing/2014/main" id="{19DCF949-04FF-423A-86AE-3C63B304EF6D}"/>
              </a:ext>
            </a:extLst>
          </p:cNvPr>
          <p:cNvGraphicFramePr>
            <a:graphicFrameLocks noChangeAspect="1"/>
          </p:cNvGraphicFramePr>
          <p:nvPr>
            <p:extLst>
              <p:ext uri="{D42A27DB-BD31-4B8C-83A1-F6EECF244321}">
                <p14:modId xmlns:p14="http://schemas.microsoft.com/office/powerpoint/2010/main" val="3679589356"/>
              </p:ext>
            </p:extLst>
          </p:nvPr>
        </p:nvGraphicFramePr>
        <p:xfrm>
          <a:off x="2343150" y="4416425"/>
          <a:ext cx="4122738" cy="560388"/>
        </p:xfrm>
        <a:graphic>
          <a:graphicData uri="http://schemas.openxmlformats.org/presentationml/2006/ole">
            <mc:AlternateContent xmlns:mc="http://schemas.openxmlformats.org/markup-compatibility/2006">
              <mc:Choice xmlns:v="urn:schemas-microsoft-com:vml" Requires="v">
                <p:oleObj spid="_x0000_s112329" name="Equation" r:id="rId6" imgW="2158920" imgH="291960" progId="Equation.DSMT4">
                  <p:embed/>
                </p:oleObj>
              </mc:Choice>
              <mc:Fallback>
                <p:oleObj name="Equation" r:id="rId6" imgW="2158920" imgH="291960" progId="Equation.DSMT4">
                  <p:embed/>
                  <p:pic>
                    <p:nvPicPr>
                      <p:cNvPr id="17" name="对象 16">
                        <a:extLst>
                          <a:ext uri="{FF2B5EF4-FFF2-40B4-BE49-F238E27FC236}">
                            <a16:creationId xmlns:a16="http://schemas.microsoft.com/office/drawing/2014/main" id="{19DCF949-04FF-423A-86AE-3C63B304EF6D}"/>
                          </a:ext>
                        </a:extLst>
                      </p:cNvPr>
                      <p:cNvPicPr>
                        <a:picLocks noChangeAspect="1" noChangeArrowheads="1"/>
                      </p:cNvPicPr>
                      <p:nvPr/>
                    </p:nvPicPr>
                    <p:blipFill>
                      <a:blip r:embed="rId7"/>
                      <a:srcRect/>
                      <a:stretch>
                        <a:fillRect/>
                      </a:stretch>
                    </p:blipFill>
                    <p:spPr bwMode="auto">
                      <a:xfrm>
                        <a:off x="2343150" y="4416425"/>
                        <a:ext cx="4122738" cy="560388"/>
                      </a:xfrm>
                      <a:prstGeom prst="rect">
                        <a:avLst/>
                      </a:prstGeom>
                      <a:noFill/>
                    </p:spPr>
                  </p:pic>
                </p:oleObj>
              </mc:Fallback>
            </mc:AlternateContent>
          </a:graphicData>
        </a:graphic>
      </p:graphicFrame>
      <p:sp>
        <p:nvSpPr>
          <p:cNvPr id="18" name="Rectangle 2">
            <a:extLst>
              <a:ext uri="{FF2B5EF4-FFF2-40B4-BE49-F238E27FC236}">
                <a16:creationId xmlns:a16="http://schemas.microsoft.com/office/drawing/2014/main" id="{2BCC4555-C94B-4431-BD7A-1DC88E4E5A52}"/>
              </a:ext>
            </a:extLst>
          </p:cNvPr>
          <p:cNvSpPr>
            <a:spLocks noChangeArrowheads="1"/>
          </p:cNvSpPr>
          <p:nvPr/>
        </p:nvSpPr>
        <p:spPr bwMode="auto">
          <a:xfrm>
            <a:off x="516885" y="4923808"/>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因此有：</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20" name="对象 19">
            <a:extLst>
              <a:ext uri="{FF2B5EF4-FFF2-40B4-BE49-F238E27FC236}">
                <a16:creationId xmlns:a16="http://schemas.microsoft.com/office/drawing/2014/main" id="{AA286C10-B29D-4B53-A3A2-3AED3963E281}"/>
              </a:ext>
            </a:extLst>
          </p:cNvPr>
          <p:cNvGraphicFramePr>
            <a:graphicFrameLocks noChangeAspect="1"/>
          </p:cNvGraphicFramePr>
          <p:nvPr>
            <p:extLst>
              <p:ext uri="{D42A27DB-BD31-4B8C-83A1-F6EECF244321}">
                <p14:modId xmlns:p14="http://schemas.microsoft.com/office/powerpoint/2010/main" val="438060219"/>
              </p:ext>
            </p:extLst>
          </p:nvPr>
        </p:nvGraphicFramePr>
        <p:xfrm>
          <a:off x="1485900" y="5416550"/>
          <a:ext cx="6400800" cy="704850"/>
        </p:xfrm>
        <a:graphic>
          <a:graphicData uri="http://schemas.openxmlformats.org/presentationml/2006/ole">
            <mc:AlternateContent xmlns:mc="http://schemas.openxmlformats.org/markup-compatibility/2006">
              <mc:Choice xmlns:v="urn:schemas-microsoft-com:vml" Requires="v">
                <p:oleObj spid="_x0000_s112330" name="Equation" r:id="rId8" imgW="3352680" imgH="368280" progId="Equation.DSMT4">
                  <p:embed/>
                </p:oleObj>
              </mc:Choice>
              <mc:Fallback>
                <p:oleObj name="Equation" r:id="rId8" imgW="3352680" imgH="368280" progId="Equation.DSMT4">
                  <p:embed/>
                  <p:pic>
                    <p:nvPicPr>
                      <p:cNvPr id="15" name="对象 14">
                        <a:extLst>
                          <a:ext uri="{FF2B5EF4-FFF2-40B4-BE49-F238E27FC236}">
                            <a16:creationId xmlns:a16="http://schemas.microsoft.com/office/drawing/2014/main" id="{15D6A397-0309-49F6-9651-B4AE1D2921CD}"/>
                          </a:ext>
                        </a:extLst>
                      </p:cNvPr>
                      <p:cNvPicPr>
                        <a:picLocks noChangeAspect="1" noChangeArrowheads="1"/>
                      </p:cNvPicPr>
                      <p:nvPr/>
                    </p:nvPicPr>
                    <p:blipFill>
                      <a:blip r:embed="rId9"/>
                      <a:srcRect/>
                      <a:stretch>
                        <a:fillRect/>
                      </a:stretch>
                    </p:blipFill>
                    <p:spPr bwMode="auto">
                      <a:xfrm>
                        <a:off x="1485900" y="5416550"/>
                        <a:ext cx="6400800" cy="704850"/>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9DE6DAB3-4AAA-4FFD-BF80-E6177A24E02D}"/>
              </a:ext>
            </a:extLst>
          </p:cNvPr>
          <p:cNvGraphicFramePr>
            <a:graphicFrameLocks noChangeAspect="1"/>
          </p:cNvGraphicFramePr>
          <p:nvPr>
            <p:extLst>
              <p:ext uri="{D42A27DB-BD31-4B8C-83A1-F6EECF244321}">
                <p14:modId xmlns:p14="http://schemas.microsoft.com/office/powerpoint/2010/main" val="1557989881"/>
              </p:ext>
            </p:extLst>
          </p:nvPr>
        </p:nvGraphicFramePr>
        <p:xfrm>
          <a:off x="2051720" y="905347"/>
          <a:ext cx="4185465" cy="2523653"/>
        </p:xfrm>
        <a:graphic>
          <a:graphicData uri="http://schemas.openxmlformats.org/presentationml/2006/ole">
            <mc:AlternateContent xmlns:mc="http://schemas.openxmlformats.org/markup-compatibility/2006">
              <mc:Choice xmlns:v="urn:schemas-microsoft-com:vml" Requires="v">
                <p:oleObj spid="_x0000_s112331" name="Equation" r:id="rId10" imgW="2361960" imgH="1422360" progId="Equation.DSMT4">
                  <p:embed/>
                </p:oleObj>
              </mc:Choice>
              <mc:Fallback>
                <p:oleObj name="Equation" r:id="rId10" imgW="2361960" imgH="1422360" progId="Equation.DSMT4">
                  <p:embed/>
                  <p:pic>
                    <p:nvPicPr>
                      <p:cNvPr id="10" name="对象 9">
                        <a:extLst>
                          <a:ext uri="{FF2B5EF4-FFF2-40B4-BE49-F238E27FC236}">
                            <a16:creationId xmlns:a16="http://schemas.microsoft.com/office/drawing/2014/main" id="{F6D467EE-C29B-4F6C-9BEE-FFA518E17E39}"/>
                          </a:ext>
                        </a:extLst>
                      </p:cNvPr>
                      <p:cNvPicPr>
                        <a:picLocks noChangeAspect="1" noChangeArrowheads="1"/>
                      </p:cNvPicPr>
                      <p:nvPr/>
                    </p:nvPicPr>
                    <p:blipFill>
                      <a:blip r:embed="rId11"/>
                      <a:srcRect/>
                      <a:stretch>
                        <a:fillRect/>
                      </a:stretch>
                    </p:blipFill>
                    <p:spPr bwMode="auto">
                      <a:xfrm>
                        <a:off x="2051720" y="905347"/>
                        <a:ext cx="4185465" cy="2523653"/>
                      </a:xfrm>
                      <a:prstGeom prst="rect">
                        <a:avLst/>
                      </a:prstGeom>
                      <a:noFill/>
                    </p:spPr>
                  </p:pic>
                </p:oleObj>
              </mc:Fallback>
            </mc:AlternateContent>
          </a:graphicData>
        </a:graphic>
      </p:graphicFrame>
    </p:spTree>
    <p:extLst>
      <p:ext uri="{BB962C8B-B14F-4D97-AF65-F5344CB8AC3E}">
        <p14:creationId xmlns:p14="http://schemas.microsoft.com/office/powerpoint/2010/main" val="1341679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1A55D75A-F87A-4A49-AA05-C7F49DA6416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2">
            <a:extLst>
              <a:ext uri="{FF2B5EF4-FFF2-40B4-BE49-F238E27FC236}">
                <a16:creationId xmlns:a16="http://schemas.microsoft.com/office/drawing/2014/main" id="{2F46B2FD-59B3-486F-8724-86EF4E107F2E}"/>
              </a:ext>
            </a:extLst>
          </p:cNvPr>
          <p:cNvSpPr>
            <a:spLocks noChangeArrowheads="1"/>
          </p:cNvSpPr>
          <p:nvPr/>
        </p:nvSpPr>
        <p:spPr bwMode="auto">
          <a:xfrm>
            <a:off x="334829" y="3771414"/>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因此有：</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5" name="对象 4">
            <a:extLst>
              <a:ext uri="{FF2B5EF4-FFF2-40B4-BE49-F238E27FC236}">
                <a16:creationId xmlns:a16="http://schemas.microsoft.com/office/drawing/2014/main" id="{BDC1A70F-4165-4745-8FD6-27449A8ADBF7}"/>
              </a:ext>
            </a:extLst>
          </p:cNvPr>
          <p:cNvGraphicFramePr>
            <a:graphicFrameLocks noChangeAspect="1"/>
          </p:cNvGraphicFramePr>
          <p:nvPr>
            <p:extLst>
              <p:ext uri="{D42A27DB-BD31-4B8C-83A1-F6EECF244321}">
                <p14:modId xmlns:p14="http://schemas.microsoft.com/office/powerpoint/2010/main" val="1037176271"/>
              </p:ext>
            </p:extLst>
          </p:nvPr>
        </p:nvGraphicFramePr>
        <p:xfrm>
          <a:off x="2906815" y="4419110"/>
          <a:ext cx="900100" cy="525058"/>
        </p:xfrm>
        <a:graphic>
          <a:graphicData uri="http://schemas.openxmlformats.org/presentationml/2006/ole">
            <mc:AlternateContent xmlns:mc="http://schemas.openxmlformats.org/markup-compatibility/2006">
              <mc:Choice xmlns:v="urn:schemas-microsoft-com:vml" Requires="v">
                <p:oleObj spid="_x0000_s180393" name="Equation" r:id="rId4" imgW="571252" imgH="330057" progId="Equation.DSMT4">
                  <p:embed/>
                </p:oleObj>
              </mc:Choice>
              <mc:Fallback>
                <p:oleObj name="Equation" r:id="rId4" imgW="571252" imgH="330057"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815" y="4419110"/>
                        <a:ext cx="900100" cy="525058"/>
                      </a:xfrm>
                      <a:prstGeom prst="rect">
                        <a:avLst/>
                      </a:prstGeom>
                      <a:noFill/>
                    </p:spPr>
                  </p:pic>
                </p:oleObj>
              </mc:Fallback>
            </mc:AlternateContent>
          </a:graphicData>
        </a:graphic>
      </p:graphicFrame>
      <p:sp>
        <p:nvSpPr>
          <p:cNvPr id="6" name="箭头: 右 5">
            <a:extLst>
              <a:ext uri="{FF2B5EF4-FFF2-40B4-BE49-F238E27FC236}">
                <a16:creationId xmlns:a16="http://schemas.microsoft.com/office/drawing/2014/main" id="{9C6FA7F6-6DB7-4880-8E0E-4E5A88FB79FD}"/>
              </a:ext>
            </a:extLst>
          </p:cNvPr>
          <p:cNvSpPr/>
          <p:nvPr/>
        </p:nvSpPr>
        <p:spPr>
          <a:xfrm>
            <a:off x="3896925" y="4599130"/>
            <a:ext cx="900100" cy="180020"/>
          </a:xfrm>
          <a:prstGeom prst="rightArrow">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对象 21">
            <a:extLst>
              <a:ext uri="{FF2B5EF4-FFF2-40B4-BE49-F238E27FC236}">
                <a16:creationId xmlns:a16="http://schemas.microsoft.com/office/drawing/2014/main" id="{2E1023F2-3FF9-4498-820C-D737B60371A3}"/>
              </a:ext>
            </a:extLst>
          </p:cNvPr>
          <p:cNvGraphicFramePr>
            <a:graphicFrameLocks noChangeAspect="1"/>
          </p:cNvGraphicFramePr>
          <p:nvPr>
            <p:extLst>
              <p:ext uri="{D42A27DB-BD31-4B8C-83A1-F6EECF244321}">
                <p14:modId xmlns:p14="http://schemas.microsoft.com/office/powerpoint/2010/main" val="2364043899"/>
              </p:ext>
            </p:extLst>
          </p:nvPr>
        </p:nvGraphicFramePr>
        <p:xfrm>
          <a:off x="5187950" y="4438728"/>
          <a:ext cx="841375" cy="504825"/>
        </p:xfrm>
        <a:graphic>
          <a:graphicData uri="http://schemas.openxmlformats.org/presentationml/2006/ole">
            <mc:AlternateContent xmlns:mc="http://schemas.openxmlformats.org/markup-compatibility/2006">
              <mc:Choice xmlns:v="urn:schemas-microsoft-com:vml" Requires="v">
                <p:oleObj spid="_x0000_s180394" name="Equation" r:id="rId6" imgW="533160" imgH="317160" progId="Equation.DSMT4">
                  <p:embed/>
                </p:oleObj>
              </mc:Choice>
              <mc:Fallback>
                <p:oleObj name="Equation" r:id="rId6" imgW="533160" imgH="317160" progId="Equation.DSMT4">
                  <p:embed/>
                  <p:pic>
                    <p:nvPicPr>
                      <p:cNvPr id="5" name="对象 4">
                        <a:extLst>
                          <a:ext uri="{FF2B5EF4-FFF2-40B4-BE49-F238E27FC236}">
                            <a16:creationId xmlns:a16="http://schemas.microsoft.com/office/drawing/2014/main" id="{BDC1A70F-4165-4745-8FD6-27449A8ADBF7}"/>
                          </a:ext>
                        </a:extLst>
                      </p:cNvPr>
                      <p:cNvPicPr>
                        <a:picLocks noChangeAspect="1" noChangeArrowheads="1"/>
                      </p:cNvPicPr>
                      <p:nvPr/>
                    </p:nvPicPr>
                    <p:blipFill>
                      <a:blip r:embed="rId7"/>
                      <a:srcRect/>
                      <a:stretch>
                        <a:fillRect/>
                      </a:stretch>
                    </p:blipFill>
                    <p:spPr bwMode="auto">
                      <a:xfrm>
                        <a:off x="5187950" y="4438728"/>
                        <a:ext cx="841375" cy="504825"/>
                      </a:xfrm>
                      <a:prstGeom prst="rect">
                        <a:avLst/>
                      </a:prstGeom>
                      <a:noFill/>
                    </p:spPr>
                  </p:pic>
                </p:oleObj>
              </mc:Fallback>
            </mc:AlternateContent>
          </a:graphicData>
        </a:graphic>
      </p:graphicFrame>
      <p:sp>
        <p:nvSpPr>
          <p:cNvPr id="23" name="Rectangle 2">
            <a:extLst>
              <a:ext uri="{FF2B5EF4-FFF2-40B4-BE49-F238E27FC236}">
                <a16:creationId xmlns:a16="http://schemas.microsoft.com/office/drawing/2014/main" id="{42F65A45-E832-433B-BA26-1447E51CB6DF}"/>
              </a:ext>
            </a:extLst>
          </p:cNvPr>
          <p:cNvSpPr>
            <a:spLocks noChangeArrowheads="1"/>
          </p:cNvSpPr>
          <p:nvPr/>
        </p:nvSpPr>
        <p:spPr bwMode="auto">
          <a:xfrm>
            <a:off x="670730" y="4934742"/>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时间和能量也满足测不准关系：</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25" name="对象 24">
            <a:extLst>
              <a:ext uri="{FF2B5EF4-FFF2-40B4-BE49-F238E27FC236}">
                <a16:creationId xmlns:a16="http://schemas.microsoft.com/office/drawing/2014/main" id="{F9BED8D1-8421-41A0-A1F5-CFA74013EF3F}"/>
              </a:ext>
            </a:extLst>
          </p:cNvPr>
          <p:cNvGraphicFramePr>
            <a:graphicFrameLocks noChangeAspect="1"/>
          </p:cNvGraphicFramePr>
          <p:nvPr>
            <p:extLst>
              <p:ext uri="{D42A27DB-BD31-4B8C-83A1-F6EECF244321}">
                <p14:modId xmlns:p14="http://schemas.microsoft.com/office/powerpoint/2010/main" val="3066419532"/>
              </p:ext>
            </p:extLst>
          </p:nvPr>
        </p:nvGraphicFramePr>
        <p:xfrm>
          <a:off x="3763574" y="5344950"/>
          <a:ext cx="781050" cy="504825"/>
        </p:xfrm>
        <a:graphic>
          <a:graphicData uri="http://schemas.openxmlformats.org/presentationml/2006/ole">
            <mc:AlternateContent xmlns:mc="http://schemas.openxmlformats.org/markup-compatibility/2006">
              <mc:Choice xmlns:v="urn:schemas-microsoft-com:vml" Requires="v">
                <p:oleObj spid="_x0000_s180395" name="Equation" r:id="rId8" imgW="495000" imgH="317160" progId="Equation.DSMT4">
                  <p:embed/>
                </p:oleObj>
              </mc:Choice>
              <mc:Fallback>
                <p:oleObj name="Equation" r:id="rId8" imgW="495000" imgH="317160" progId="Equation.DSMT4">
                  <p:embed/>
                  <p:pic>
                    <p:nvPicPr>
                      <p:cNvPr id="22" name="对象 21">
                        <a:extLst>
                          <a:ext uri="{FF2B5EF4-FFF2-40B4-BE49-F238E27FC236}">
                            <a16:creationId xmlns:a16="http://schemas.microsoft.com/office/drawing/2014/main" id="{2E1023F2-3FF9-4498-820C-D737B60371A3}"/>
                          </a:ext>
                        </a:extLst>
                      </p:cNvPr>
                      <p:cNvPicPr>
                        <a:picLocks noChangeAspect="1" noChangeArrowheads="1"/>
                      </p:cNvPicPr>
                      <p:nvPr/>
                    </p:nvPicPr>
                    <p:blipFill>
                      <a:blip r:embed="rId9"/>
                      <a:srcRect/>
                      <a:stretch>
                        <a:fillRect/>
                      </a:stretch>
                    </p:blipFill>
                    <p:spPr bwMode="auto">
                      <a:xfrm>
                        <a:off x="3763574" y="5344950"/>
                        <a:ext cx="781050" cy="504825"/>
                      </a:xfrm>
                      <a:prstGeom prst="rect">
                        <a:avLst/>
                      </a:prstGeom>
                      <a:noFill/>
                    </p:spPr>
                  </p:pic>
                </p:oleObj>
              </mc:Fallback>
            </mc:AlternateContent>
          </a:graphicData>
        </a:graphic>
      </p:graphicFrame>
      <p:sp>
        <p:nvSpPr>
          <p:cNvPr id="26" name="Rectangle 2">
            <a:extLst>
              <a:ext uri="{FF2B5EF4-FFF2-40B4-BE49-F238E27FC236}">
                <a16:creationId xmlns:a16="http://schemas.microsoft.com/office/drawing/2014/main" id="{419138CB-1187-46A9-9B0E-911F0C2C0692}"/>
              </a:ext>
            </a:extLst>
          </p:cNvPr>
          <p:cNvSpPr>
            <a:spLocks noChangeArrowheads="1"/>
          </p:cNvSpPr>
          <p:nvPr/>
        </p:nvSpPr>
        <p:spPr bwMode="auto">
          <a:xfrm>
            <a:off x="670730" y="5843731"/>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时间和</a:t>
            </a:r>
            <a:r>
              <a:rPr lang="zh-CN" altLang="en-US" sz="2000" dirty="0">
                <a:latin typeface="隶书" panose="02010509060101010101" pitchFamily="49" charset="-122"/>
                <a:ea typeface="隶书" panose="02010509060101010101" pitchFamily="49" charset="-122"/>
              </a:rPr>
              <a:t>频率</a:t>
            </a:r>
            <a:r>
              <a:rPr kumimoji="0"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也满足测不准关系：</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27" name="对象 26">
            <a:extLst>
              <a:ext uri="{FF2B5EF4-FFF2-40B4-BE49-F238E27FC236}">
                <a16:creationId xmlns:a16="http://schemas.microsoft.com/office/drawing/2014/main" id="{276BC59D-2C8A-4D0D-B276-60408003B28C}"/>
              </a:ext>
            </a:extLst>
          </p:cNvPr>
          <p:cNvGraphicFramePr>
            <a:graphicFrameLocks noChangeAspect="1"/>
          </p:cNvGraphicFramePr>
          <p:nvPr>
            <p:extLst>
              <p:ext uri="{D42A27DB-BD31-4B8C-83A1-F6EECF244321}">
                <p14:modId xmlns:p14="http://schemas.microsoft.com/office/powerpoint/2010/main" val="2569891679"/>
              </p:ext>
            </p:extLst>
          </p:nvPr>
        </p:nvGraphicFramePr>
        <p:xfrm>
          <a:off x="3763574" y="6264037"/>
          <a:ext cx="781050" cy="504825"/>
        </p:xfrm>
        <a:graphic>
          <a:graphicData uri="http://schemas.openxmlformats.org/presentationml/2006/ole">
            <mc:AlternateContent xmlns:mc="http://schemas.openxmlformats.org/markup-compatibility/2006">
              <mc:Choice xmlns:v="urn:schemas-microsoft-com:vml" Requires="v">
                <p:oleObj spid="_x0000_s180396" name="Equation" r:id="rId10" imgW="495000" imgH="317160" progId="Equation.DSMT4">
                  <p:embed/>
                </p:oleObj>
              </mc:Choice>
              <mc:Fallback>
                <p:oleObj name="Equation" r:id="rId10" imgW="495000" imgH="317160" progId="Equation.DSMT4">
                  <p:embed/>
                  <p:pic>
                    <p:nvPicPr>
                      <p:cNvPr id="25" name="对象 24">
                        <a:extLst>
                          <a:ext uri="{FF2B5EF4-FFF2-40B4-BE49-F238E27FC236}">
                            <a16:creationId xmlns:a16="http://schemas.microsoft.com/office/drawing/2014/main" id="{F9BED8D1-8421-41A0-A1F5-CFA74013EF3F}"/>
                          </a:ext>
                        </a:extLst>
                      </p:cNvPr>
                      <p:cNvPicPr>
                        <a:picLocks noChangeAspect="1" noChangeArrowheads="1"/>
                      </p:cNvPicPr>
                      <p:nvPr/>
                    </p:nvPicPr>
                    <p:blipFill>
                      <a:blip r:embed="rId11"/>
                      <a:srcRect/>
                      <a:stretch>
                        <a:fillRect/>
                      </a:stretch>
                    </p:blipFill>
                    <p:spPr bwMode="auto">
                      <a:xfrm>
                        <a:off x="3763574" y="6264037"/>
                        <a:ext cx="781050" cy="504825"/>
                      </a:xfrm>
                      <a:prstGeom prst="rect">
                        <a:avLst/>
                      </a:prstGeom>
                      <a:noFill/>
                    </p:spPr>
                  </p:pic>
                </p:oleObj>
              </mc:Fallback>
            </mc:AlternateContent>
          </a:graphicData>
        </a:graphic>
      </p:graphicFrame>
      <p:graphicFrame>
        <p:nvGraphicFramePr>
          <p:cNvPr id="2" name="对象 1">
            <a:extLst>
              <a:ext uri="{FF2B5EF4-FFF2-40B4-BE49-F238E27FC236}">
                <a16:creationId xmlns:a16="http://schemas.microsoft.com/office/drawing/2014/main" id="{8F6780C6-D56D-42AF-BE2E-F1D571A96AE9}"/>
              </a:ext>
            </a:extLst>
          </p:cNvPr>
          <p:cNvGraphicFramePr>
            <a:graphicFrameLocks noChangeAspect="1"/>
          </p:cNvGraphicFramePr>
          <p:nvPr>
            <p:extLst>
              <p:ext uri="{D42A27DB-BD31-4B8C-83A1-F6EECF244321}">
                <p14:modId xmlns:p14="http://schemas.microsoft.com/office/powerpoint/2010/main" val="1437795766"/>
              </p:ext>
            </p:extLst>
          </p:nvPr>
        </p:nvGraphicFramePr>
        <p:xfrm>
          <a:off x="1411999" y="1050795"/>
          <a:ext cx="7118242" cy="613321"/>
        </p:xfrm>
        <a:graphic>
          <a:graphicData uri="http://schemas.openxmlformats.org/presentationml/2006/ole">
            <mc:AlternateContent xmlns:mc="http://schemas.openxmlformats.org/markup-compatibility/2006">
              <mc:Choice xmlns:v="urn:schemas-microsoft-com:vml" Requires="v">
                <p:oleObj spid="_x0000_s180397" name="Equation" r:id="rId12" imgW="4863960" imgH="419040" progId="Equation.DSMT4">
                  <p:embed/>
                </p:oleObj>
              </mc:Choice>
              <mc:Fallback>
                <p:oleObj name="Equation" r:id="rId12" imgW="4863960" imgH="419040" progId="Equation.DSMT4">
                  <p:embed/>
                  <p:pic>
                    <p:nvPicPr>
                      <p:cNvPr id="0" name=""/>
                      <p:cNvPicPr/>
                      <p:nvPr/>
                    </p:nvPicPr>
                    <p:blipFill>
                      <a:blip r:embed="rId13"/>
                      <a:stretch>
                        <a:fillRect/>
                      </a:stretch>
                    </p:blipFill>
                    <p:spPr>
                      <a:xfrm>
                        <a:off x="1411999" y="1050795"/>
                        <a:ext cx="7118242" cy="613321"/>
                      </a:xfrm>
                      <a:prstGeom prst="rect">
                        <a:avLst/>
                      </a:prstGeom>
                    </p:spPr>
                  </p:pic>
                </p:oleObj>
              </mc:Fallback>
            </mc:AlternateContent>
          </a:graphicData>
        </a:graphic>
      </p:graphicFrame>
      <p:sp>
        <p:nvSpPr>
          <p:cNvPr id="15" name="Rectangle 2">
            <a:extLst>
              <a:ext uri="{FF2B5EF4-FFF2-40B4-BE49-F238E27FC236}">
                <a16:creationId xmlns:a16="http://schemas.microsoft.com/office/drawing/2014/main" id="{FF8B0968-E55E-40BD-9E45-36C5E9E5CF81}"/>
              </a:ext>
            </a:extLst>
          </p:cNvPr>
          <p:cNvSpPr>
            <a:spLocks noChangeArrowheads="1"/>
          </p:cNvSpPr>
          <p:nvPr/>
        </p:nvSpPr>
        <p:spPr bwMode="auto">
          <a:xfrm>
            <a:off x="271610" y="1261020"/>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注意到：</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7" name="对象 6">
            <a:extLst>
              <a:ext uri="{FF2B5EF4-FFF2-40B4-BE49-F238E27FC236}">
                <a16:creationId xmlns:a16="http://schemas.microsoft.com/office/drawing/2014/main" id="{D5AFDBF6-186B-4C1F-B116-9665E428C990}"/>
              </a:ext>
            </a:extLst>
          </p:cNvPr>
          <p:cNvGraphicFramePr>
            <a:graphicFrameLocks noChangeAspect="1"/>
          </p:cNvGraphicFramePr>
          <p:nvPr>
            <p:extLst>
              <p:ext uri="{D42A27DB-BD31-4B8C-83A1-F6EECF244321}">
                <p14:modId xmlns:p14="http://schemas.microsoft.com/office/powerpoint/2010/main" val="1432001318"/>
              </p:ext>
            </p:extLst>
          </p:nvPr>
        </p:nvGraphicFramePr>
        <p:xfrm>
          <a:off x="784225" y="1798638"/>
          <a:ext cx="7521575" cy="642937"/>
        </p:xfrm>
        <a:graphic>
          <a:graphicData uri="http://schemas.openxmlformats.org/presentationml/2006/ole">
            <mc:AlternateContent xmlns:mc="http://schemas.openxmlformats.org/markup-compatibility/2006">
              <mc:Choice xmlns:v="urn:schemas-microsoft-com:vml" Requires="v">
                <p:oleObj spid="_x0000_s180398" name="Equation" r:id="rId14" imgW="5918040" imgH="507960" progId="Equation.DSMT4">
                  <p:embed/>
                </p:oleObj>
              </mc:Choice>
              <mc:Fallback>
                <p:oleObj name="Equation" r:id="rId14" imgW="5918040" imgH="507960" progId="Equation.DSMT4">
                  <p:embed/>
                  <p:pic>
                    <p:nvPicPr>
                      <p:cNvPr id="0" name=""/>
                      <p:cNvPicPr/>
                      <p:nvPr/>
                    </p:nvPicPr>
                    <p:blipFill>
                      <a:blip r:embed="rId15"/>
                      <a:stretch>
                        <a:fillRect/>
                      </a:stretch>
                    </p:blipFill>
                    <p:spPr>
                      <a:xfrm>
                        <a:off x="784225" y="1798638"/>
                        <a:ext cx="7521575" cy="642937"/>
                      </a:xfrm>
                      <a:prstGeom prst="rect">
                        <a:avLst/>
                      </a:prstGeom>
                    </p:spPr>
                  </p:pic>
                </p:oleObj>
              </mc:Fallback>
            </mc:AlternateContent>
          </a:graphicData>
        </a:graphic>
      </p:graphicFrame>
      <p:sp>
        <p:nvSpPr>
          <p:cNvPr id="17" name="Rectangle 2">
            <a:extLst>
              <a:ext uri="{FF2B5EF4-FFF2-40B4-BE49-F238E27FC236}">
                <a16:creationId xmlns:a16="http://schemas.microsoft.com/office/drawing/2014/main" id="{7AAEFF91-6344-49CF-8E07-F7BA68EAE0AF}"/>
              </a:ext>
            </a:extLst>
          </p:cNvPr>
          <p:cNvSpPr>
            <a:spLocks noChangeArrowheads="1"/>
          </p:cNvSpPr>
          <p:nvPr/>
        </p:nvSpPr>
        <p:spPr bwMode="auto">
          <a:xfrm>
            <a:off x="291116" y="2392337"/>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利用：</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8" name="对象 7">
            <a:extLst>
              <a:ext uri="{FF2B5EF4-FFF2-40B4-BE49-F238E27FC236}">
                <a16:creationId xmlns:a16="http://schemas.microsoft.com/office/drawing/2014/main" id="{6105CCDA-AAD1-4B52-9602-31932113AA7D}"/>
              </a:ext>
            </a:extLst>
          </p:cNvPr>
          <p:cNvGraphicFramePr>
            <a:graphicFrameLocks noChangeAspect="1"/>
          </p:cNvGraphicFramePr>
          <p:nvPr>
            <p:extLst>
              <p:ext uri="{D42A27DB-BD31-4B8C-83A1-F6EECF244321}">
                <p14:modId xmlns:p14="http://schemas.microsoft.com/office/powerpoint/2010/main" val="3570073492"/>
              </p:ext>
            </p:extLst>
          </p:nvPr>
        </p:nvGraphicFramePr>
        <p:xfrm>
          <a:off x="1179803" y="2489617"/>
          <a:ext cx="926015" cy="336733"/>
        </p:xfrm>
        <a:graphic>
          <a:graphicData uri="http://schemas.openxmlformats.org/presentationml/2006/ole">
            <mc:AlternateContent xmlns:mc="http://schemas.openxmlformats.org/markup-compatibility/2006">
              <mc:Choice xmlns:v="urn:schemas-microsoft-com:vml" Requires="v">
                <p:oleObj spid="_x0000_s180399" name="Equation" r:id="rId16" imgW="698400" imgH="253800" progId="Equation.DSMT4">
                  <p:embed/>
                </p:oleObj>
              </mc:Choice>
              <mc:Fallback>
                <p:oleObj name="Equation" r:id="rId16" imgW="698400" imgH="253800" progId="Equation.DSMT4">
                  <p:embed/>
                  <p:pic>
                    <p:nvPicPr>
                      <p:cNvPr id="0" name=""/>
                      <p:cNvPicPr/>
                      <p:nvPr/>
                    </p:nvPicPr>
                    <p:blipFill>
                      <a:blip r:embed="rId17"/>
                      <a:stretch>
                        <a:fillRect/>
                      </a:stretch>
                    </p:blipFill>
                    <p:spPr>
                      <a:xfrm>
                        <a:off x="1179803" y="2489617"/>
                        <a:ext cx="926015" cy="336733"/>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B8633CD-D723-4AEB-A510-FF439E74EA8B}"/>
              </a:ext>
            </a:extLst>
          </p:cNvPr>
          <p:cNvGraphicFramePr>
            <a:graphicFrameLocks noChangeAspect="1"/>
          </p:cNvGraphicFramePr>
          <p:nvPr>
            <p:extLst>
              <p:ext uri="{D42A27DB-BD31-4B8C-83A1-F6EECF244321}">
                <p14:modId xmlns:p14="http://schemas.microsoft.com/office/powerpoint/2010/main" val="2851588840"/>
              </p:ext>
            </p:extLst>
          </p:nvPr>
        </p:nvGraphicFramePr>
        <p:xfrm>
          <a:off x="873125" y="2965450"/>
          <a:ext cx="7524750" cy="649288"/>
        </p:xfrm>
        <a:graphic>
          <a:graphicData uri="http://schemas.openxmlformats.org/presentationml/2006/ole">
            <mc:AlternateContent xmlns:mc="http://schemas.openxmlformats.org/markup-compatibility/2006">
              <mc:Choice xmlns:v="urn:schemas-microsoft-com:vml" Requires="v">
                <p:oleObj spid="_x0000_s180400" name="Equation" r:id="rId18" imgW="6476760" imgH="558720" progId="Equation.DSMT4">
                  <p:embed/>
                </p:oleObj>
              </mc:Choice>
              <mc:Fallback>
                <p:oleObj name="Equation" r:id="rId18" imgW="6476760" imgH="558720" progId="Equation.DSMT4">
                  <p:embed/>
                  <p:pic>
                    <p:nvPicPr>
                      <p:cNvPr id="0" name=""/>
                      <p:cNvPicPr/>
                      <p:nvPr/>
                    </p:nvPicPr>
                    <p:blipFill>
                      <a:blip r:embed="rId19"/>
                      <a:stretch>
                        <a:fillRect/>
                      </a:stretch>
                    </p:blipFill>
                    <p:spPr>
                      <a:xfrm>
                        <a:off x="873125" y="2965450"/>
                        <a:ext cx="7524750" cy="649288"/>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66FFF66-8F5A-421F-BEBF-7E9EDE5510AE}"/>
              </a:ext>
            </a:extLst>
          </p:cNvPr>
          <p:cNvGraphicFramePr>
            <a:graphicFrameLocks noChangeAspect="1"/>
          </p:cNvGraphicFramePr>
          <p:nvPr>
            <p:extLst>
              <p:ext uri="{D42A27DB-BD31-4B8C-83A1-F6EECF244321}">
                <p14:modId xmlns:p14="http://schemas.microsoft.com/office/powerpoint/2010/main" val="1460559115"/>
              </p:ext>
            </p:extLst>
          </p:nvPr>
        </p:nvGraphicFramePr>
        <p:xfrm>
          <a:off x="1830992" y="3672794"/>
          <a:ext cx="5608452" cy="572694"/>
        </p:xfrm>
        <a:graphic>
          <a:graphicData uri="http://schemas.openxmlformats.org/presentationml/2006/ole">
            <mc:AlternateContent xmlns:mc="http://schemas.openxmlformats.org/markup-compatibility/2006">
              <mc:Choice xmlns:v="urn:schemas-microsoft-com:vml" Requires="v">
                <p:oleObj spid="_x0000_s180401" name="Equation" r:id="rId20" imgW="3606480" imgH="368280" progId="Equation.DSMT4">
                  <p:embed/>
                </p:oleObj>
              </mc:Choice>
              <mc:Fallback>
                <p:oleObj name="Equation" r:id="rId20" imgW="3606480" imgH="368280" progId="Equation.DSMT4">
                  <p:embed/>
                  <p:pic>
                    <p:nvPicPr>
                      <p:cNvPr id="0" name=""/>
                      <p:cNvPicPr/>
                      <p:nvPr/>
                    </p:nvPicPr>
                    <p:blipFill>
                      <a:blip r:embed="rId21"/>
                      <a:stretch>
                        <a:fillRect/>
                      </a:stretch>
                    </p:blipFill>
                    <p:spPr>
                      <a:xfrm>
                        <a:off x="1830992" y="3672794"/>
                        <a:ext cx="5608452" cy="572694"/>
                      </a:xfrm>
                      <a:prstGeom prst="rect">
                        <a:avLst/>
                      </a:prstGeom>
                    </p:spPr>
                  </p:pic>
                </p:oleObj>
              </mc:Fallback>
            </mc:AlternateContent>
          </a:graphicData>
        </a:graphic>
      </p:graphicFrame>
    </p:spTree>
    <p:extLst>
      <p:ext uri="{BB962C8B-B14F-4D97-AF65-F5344CB8AC3E}">
        <p14:creationId xmlns:p14="http://schemas.microsoft.com/office/powerpoint/2010/main" val="3695485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1" name="Rectangle 19">
            <a:extLst>
              <a:ext uri="{FF2B5EF4-FFF2-40B4-BE49-F238E27FC236}">
                <a16:creationId xmlns:a16="http://schemas.microsoft.com/office/drawing/2014/main" id="{99FC8CA6-4798-4025-95A0-578A8835C14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a:extLst>
              <a:ext uri="{FF2B5EF4-FFF2-40B4-BE49-F238E27FC236}">
                <a16:creationId xmlns:a16="http://schemas.microsoft.com/office/drawing/2014/main" id="{4B70B9C0-75AB-49C4-B384-931B8199ED8B}"/>
              </a:ext>
            </a:extLst>
          </p:cNvPr>
          <p:cNvSpPr>
            <a:spLocks noChangeArrowheads="1"/>
          </p:cNvSpPr>
          <p:nvPr/>
        </p:nvSpPr>
        <p:spPr bwMode="auto">
          <a:xfrm>
            <a:off x="543220" y="1993775"/>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由薛定谔方程可知，一个具有固定动量  的自由粒子的物质波是平面波：</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sp>
        <p:nvSpPr>
          <p:cNvPr id="4" name="Rectangle 2">
            <a:extLst>
              <a:ext uri="{FF2B5EF4-FFF2-40B4-BE49-F238E27FC236}">
                <a16:creationId xmlns:a16="http://schemas.microsoft.com/office/drawing/2014/main" id="{1A55D75A-F87A-4A49-AA05-C7F49DA6416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201548BF-985A-4F87-BBC7-9C7D4722CCFB}"/>
              </a:ext>
            </a:extLst>
          </p:cNvPr>
          <p:cNvGraphicFramePr>
            <a:graphicFrameLocks noChangeAspect="1"/>
          </p:cNvGraphicFramePr>
          <p:nvPr>
            <p:extLst/>
          </p:nvPr>
        </p:nvGraphicFramePr>
        <p:xfrm>
          <a:off x="4887035" y="2006778"/>
          <a:ext cx="315035" cy="374104"/>
        </p:xfrm>
        <a:graphic>
          <a:graphicData uri="http://schemas.openxmlformats.org/presentationml/2006/ole">
            <mc:AlternateContent xmlns:mc="http://schemas.openxmlformats.org/markup-compatibility/2006">
              <mc:Choice xmlns:v="urn:schemas-microsoft-com:vml" Requires="v">
                <p:oleObj spid="_x0000_s183554" name="Equation" r:id="rId4" imgW="152202" imgH="177569" progId="Equation.DSMT4">
                  <p:embed/>
                </p:oleObj>
              </mc:Choice>
              <mc:Fallback>
                <p:oleObj name="Equation" r:id="rId4" imgW="152202" imgH="177569" progId="Equation.DSMT4">
                  <p:embed/>
                  <p:pic>
                    <p:nvPicPr>
                      <p:cNvPr id="5" name="对象 4">
                        <a:extLst>
                          <a:ext uri="{FF2B5EF4-FFF2-40B4-BE49-F238E27FC236}">
                            <a16:creationId xmlns:a16="http://schemas.microsoft.com/office/drawing/2014/main" id="{201548BF-985A-4F87-BBC7-9C7D4722C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7035" y="2006778"/>
                        <a:ext cx="315035" cy="374104"/>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6D604C45-0EDB-4915-ADCF-1886522FE88D}"/>
              </a:ext>
            </a:extLst>
          </p:cNvPr>
          <p:cNvGraphicFramePr>
            <a:graphicFrameLocks noChangeAspect="1"/>
          </p:cNvGraphicFramePr>
          <p:nvPr>
            <p:extLst/>
          </p:nvPr>
        </p:nvGraphicFramePr>
        <p:xfrm>
          <a:off x="3257132" y="2380675"/>
          <a:ext cx="1944938" cy="572040"/>
        </p:xfrm>
        <a:graphic>
          <a:graphicData uri="http://schemas.openxmlformats.org/presentationml/2006/ole">
            <mc:AlternateContent xmlns:mc="http://schemas.openxmlformats.org/markup-compatibility/2006">
              <mc:Choice xmlns:v="urn:schemas-microsoft-com:vml" Requires="v">
                <p:oleObj spid="_x0000_s183555" name="Equation" r:id="rId6" imgW="977476" imgH="291973" progId="Equation.DSMT4">
                  <p:embed/>
                </p:oleObj>
              </mc:Choice>
              <mc:Fallback>
                <p:oleObj name="Equation" r:id="rId6" imgW="977476" imgH="291973" progId="Equation.DSMT4">
                  <p:embed/>
                  <p:pic>
                    <p:nvPicPr>
                      <p:cNvPr id="8" name="对象 7">
                        <a:extLst>
                          <a:ext uri="{FF2B5EF4-FFF2-40B4-BE49-F238E27FC236}">
                            <a16:creationId xmlns:a16="http://schemas.microsoft.com/office/drawing/2014/main" id="{6D604C45-0EDB-4915-ADCF-1886522FE8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7132" y="2380675"/>
                        <a:ext cx="1944938" cy="572040"/>
                      </a:xfrm>
                      <a:prstGeom prst="rect">
                        <a:avLst/>
                      </a:prstGeom>
                      <a:noFill/>
                    </p:spPr>
                  </p:pic>
                </p:oleObj>
              </mc:Fallback>
            </mc:AlternateContent>
          </a:graphicData>
        </a:graphic>
      </p:graphicFrame>
      <p:sp>
        <p:nvSpPr>
          <p:cNvPr id="16" name="Rectangle 2">
            <a:extLst>
              <a:ext uri="{FF2B5EF4-FFF2-40B4-BE49-F238E27FC236}">
                <a16:creationId xmlns:a16="http://schemas.microsoft.com/office/drawing/2014/main" id="{CF039AEC-5120-4277-88DE-E8F0CFAEF21C}"/>
              </a:ext>
            </a:extLst>
          </p:cNvPr>
          <p:cNvSpPr>
            <a:spLocks noChangeArrowheads="1"/>
          </p:cNvSpPr>
          <p:nvPr/>
        </p:nvSpPr>
        <p:spPr bwMode="auto">
          <a:xfrm>
            <a:off x="586645" y="2918134"/>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如果粒子的动量不是一个确定值，而是具有一定的分布    ，则波函数为：</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12" name="对象 11">
            <a:extLst>
              <a:ext uri="{FF2B5EF4-FFF2-40B4-BE49-F238E27FC236}">
                <a16:creationId xmlns:a16="http://schemas.microsoft.com/office/drawing/2014/main" id="{67E15099-F5FC-4F27-87EF-060859506D90}"/>
              </a:ext>
            </a:extLst>
          </p:cNvPr>
          <p:cNvGraphicFramePr>
            <a:graphicFrameLocks noChangeAspect="1"/>
          </p:cNvGraphicFramePr>
          <p:nvPr>
            <p:extLst/>
          </p:nvPr>
        </p:nvGraphicFramePr>
        <p:xfrm>
          <a:off x="6777245" y="2973149"/>
          <a:ext cx="540060" cy="343675"/>
        </p:xfrm>
        <a:graphic>
          <a:graphicData uri="http://schemas.openxmlformats.org/presentationml/2006/ole">
            <mc:AlternateContent xmlns:mc="http://schemas.openxmlformats.org/markup-compatibility/2006">
              <mc:Choice xmlns:v="urn:schemas-microsoft-com:vml" Requires="v">
                <p:oleObj spid="_x0000_s183556" name="Equation" r:id="rId8" imgW="317225" imgH="203024" progId="Equation.DSMT4">
                  <p:embed/>
                </p:oleObj>
              </mc:Choice>
              <mc:Fallback>
                <p:oleObj name="Equation" r:id="rId8" imgW="317225" imgH="203024" progId="Equation.DSMT4">
                  <p:embed/>
                  <p:pic>
                    <p:nvPicPr>
                      <p:cNvPr id="12" name="对象 11">
                        <a:extLst>
                          <a:ext uri="{FF2B5EF4-FFF2-40B4-BE49-F238E27FC236}">
                            <a16:creationId xmlns:a16="http://schemas.microsoft.com/office/drawing/2014/main" id="{67E15099-F5FC-4F27-87EF-060859506D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77245" y="2973149"/>
                        <a:ext cx="540060" cy="343675"/>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97CCD3D2-2D4D-4839-A46B-B82AD47A4397}"/>
              </a:ext>
            </a:extLst>
          </p:cNvPr>
          <p:cNvGraphicFramePr>
            <a:graphicFrameLocks noChangeAspect="1"/>
          </p:cNvGraphicFramePr>
          <p:nvPr>
            <p:extLst/>
          </p:nvPr>
        </p:nvGraphicFramePr>
        <p:xfrm>
          <a:off x="1047750" y="3421215"/>
          <a:ext cx="2601913" cy="727075"/>
        </p:xfrm>
        <a:graphic>
          <a:graphicData uri="http://schemas.openxmlformats.org/presentationml/2006/ole">
            <mc:AlternateContent xmlns:mc="http://schemas.openxmlformats.org/markup-compatibility/2006">
              <mc:Choice xmlns:v="urn:schemas-microsoft-com:vml" Requires="v">
                <p:oleObj spid="_x0000_s183557" name="Equation" r:id="rId10" imgW="1295280" imgH="368280" progId="Equation.DSMT4">
                  <p:embed/>
                </p:oleObj>
              </mc:Choice>
              <mc:Fallback>
                <p:oleObj name="Equation" r:id="rId10" imgW="1295280" imgH="368280" progId="Equation.DSMT4">
                  <p:embed/>
                  <p:pic>
                    <p:nvPicPr>
                      <p:cNvPr id="14" name="对象 13">
                        <a:extLst>
                          <a:ext uri="{FF2B5EF4-FFF2-40B4-BE49-F238E27FC236}">
                            <a16:creationId xmlns:a16="http://schemas.microsoft.com/office/drawing/2014/main" id="{97CCD3D2-2D4D-4839-A46B-B82AD47A4397}"/>
                          </a:ext>
                        </a:extLst>
                      </p:cNvPr>
                      <p:cNvPicPr>
                        <a:picLocks noChangeAspect="1" noChangeArrowheads="1"/>
                      </p:cNvPicPr>
                      <p:nvPr/>
                    </p:nvPicPr>
                    <p:blipFill>
                      <a:blip r:embed="rId11"/>
                      <a:srcRect/>
                      <a:stretch>
                        <a:fillRect/>
                      </a:stretch>
                    </p:blipFill>
                    <p:spPr bwMode="auto">
                      <a:xfrm>
                        <a:off x="1047750" y="3421215"/>
                        <a:ext cx="2601913" cy="727075"/>
                      </a:xfrm>
                      <a:prstGeom prst="rect">
                        <a:avLst/>
                      </a:prstGeom>
                      <a:noFill/>
                    </p:spPr>
                  </p:pic>
                </p:oleObj>
              </mc:Fallback>
            </mc:AlternateContent>
          </a:graphicData>
        </a:graphic>
      </p:graphicFrame>
      <p:sp>
        <p:nvSpPr>
          <p:cNvPr id="17" name="箭头: 右 16">
            <a:extLst>
              <a:ext uri="{FF2B5EF4-FFF2-40B4-BE49-F238E27FC236}">
                <a16:creationId xmlns:a16="http://schemas.microsoft.com/office/drawing/2014/main" id="{CB90AC6E-E07F-4F37-807F-2600ED895156}"/>
              </a:ext>
            </a:extLst>
          </p:cNvPr>
          <p:cNvSpPr/>
          <p:nvPr/>
        </p:nvSpPr>
        <p:spPr>
          <a:xfrm>
            <a:off x="3824556" y="3734465"/>
            <a:ext cx="810090" cy="141794"/>
          </a:xfrm>
          <a:prstGeom prst="rightArrow">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对象 18">
            <a:extLst>
              <a:ext uri="{FF2B5EF4-FFF2-40B4-BE49-F238E27FC236}">
                <a16:creationId xmlns:a16="http://schemas.microsoft.com/office/drawing/2014/main" id="{2221E9E5-2F88-48AB-A4EF-2583A46BB15B}"/>
              </a:ext>
            </a:extLst>
          </p:cNvPr>
          <p:cNvGraphicFramePr>
            <a:graphicFrameLocks noChangeAspect="1"/>
          </p:cNvGraphicFramePr>
          <p:nvPr>
            <p:extLst/>
          </p:nvPr>
        </p:nvGraphicFramePr>
        <p:xfrm>
          <a:off x="4841875" y="3419627"/>
          <a:ext cx="2266950" cy="727075"/>
        </p:xfrm>
        <a:graphic>
          <a:graphicData uri="http://schemas.openxmlformats.org/presentationml/2006/ole">
            <mc:AlternateContent xmlns:mc="http://schemas.openxmlformats.org/markup-compatibility/2006">
              <mc:Choice xmlns:v="urn:schemas-microsoft-com:vml" Requires="v">
                <p:oleObj spid="_x0000_s183558" name="Equation" r:id="rId12" imgW="1155600" imgH="368280" progId="Equation.DSMT4">
                  <p:embed/>
                </p:oleObj>
              </mc:Choice>
              <mc:Fallback>
                <p:oleObj name="Equation" r:id="rId12" imgW="1155600" imgH="368280" progId="Equation.DSMT4">
                  <p:embed/>
                  <p:pic>
                    <p:nvPicPr>
                      <p:cNvPr id="19" name="对象 18">
                        <a:extLst>
                          <a:ext uri="{FF2B5EF4-FFF2-40B4-BE49-F238E27FC236}">
                            <a16:creationId xmlns:a16="http://schemas.microsoft.com/office/drawing/2014/main" id="{2221E9E5-2F88-48AB-A4EF-2583A46BB15B}"/>
                          </a:ext>
                        </a:extLst>
                      </p:cNvPr>
                      <p:cNvPicPr>
                        <a:picLocks noChangeAspect="1" noChangeArrowheads="1"/>
                      </p:cNvPicPr>
                      <p:nvPr/>
                    </p:nvPicPr>
                    <p:blipFill>
                      <a:blip r:embed="rId13"/>
                      <a:srcRect/>
                      <a:stretch>
                        <a:fillRect/>
                      </a:stretch>
                    </p:blipFill>
                    <p:spPr bwMode="auto">
                      <a:xfrm>
                        <a:off x="4841875" y="3419627"/>
                        <a:ext cx="2266950" cy="727075"/>
                      </a:xfrm>
                      <a:prstGeom prst="rect">
                        <a:avLst/>
                      </a:prstGeom>
                      <a:noFill/>
                    </p:spPr>
                  </p:pic>
                </p:oleObj>
              </mc:Fallback>
            </mc:AlternateContent>
          </a:graphicData>
        </a:graphic>
      </p:graphicFrame>
      <p:sp>
        <p:nvSpPr>
          <p:cNvPr id="25" name="Rectangle 2">
            <a:extLst>
              <a:ext uri="{FF2B5EF4-FFF2-40B4-BE49-F238E27FC236}">
                <a16:creationId xmlns:a16="http://schemas.microsoft.com/office/drawing/2014/main" id="{3A8E4B29-7C25-4E0D-8157-4F42DF620E7F}"/>
              </a:ext>
            </a:extLst>
          </p:cNvPr>
          <p:cNvSpPr>
            <a:spLocks noChangeArrowheads="1"/>
          </p:cNvSpPr>
          <p:nvPr/>
        </p:nvSpPr>
        <p:spPr bwMode="auto">
          <a:xfrm>
            <a:off x="602560" y="4049064"/>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如果粒子的动量是连续值，我们可以得到位置波函数和动量波函数的关系</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26" name="对象 25">
            <a:extLst>
              <a:ext uri="{FF2B5EF4-FFF2-40B4-BE49-F238E27FC236}">
                <a16:creationId xmlns:a16="http://schemas.microsoft.com/office/drawing/2014/main" id="{70A797D8-EE43-496D-B5B5-5C9B10B0F705}"/>
              </a:ext>
            </a:extLst>
          </p:cNvPr>
          <p:cNvGraphicFramePr>
            <a:graphicFrameLocks noChangeAspect="1"/>
          </p:cNvGraphicFramePr>
          <p:nvPr>
            <p:extLst/>
          </p:nvPr>
        </p:nvGraphicFramePr>
        <p:xfrm>
          <a:off x="3233187" y="4563011"/>
          <a:ext cx="2677625" cy="1200874"/>
        </p:xfrm>
        <a:graphic>
          <a:graphicData uri="http://schemas.openxmlformats.org/presentationml/2006/ole">
            <mc:AlternateContent xmlns:mc="http://schemas.openxmlformats.org/markup-compatibility/2006">
              <mc:Choice xmlns:v="urn:schemas-microsoft-com:vml" Requires="v">
                <p:oleObj spid="_x0000_s183559" name="Equation" r:id="rId14" imgW="1574640" imgH="698400" progId="Equation.DSMT4">
                  <p:embed/>
                </p:oleObj>
              </mc:Choice>
              <mc:Fallback>
                <p:oleObj name="Equation" r:id="rId14" imgW="1574640" imgH="698400" progId="Equation.DSMT4">
                  <p:embed/>
                  <p:pic>
                    <p:nvPicPr>
                      <p:cNvPr id="26" name="对象 25">
                        <a:extLst>
                          <a:ext uri="{FF2B5EF4-FFF2-40B4-BE49-F238E27FC236}">
                            <a16:creationId xmlns:a16="http://schemas.microsoft.com/office/drawing/2014/main" id="{70A797D8-EE43-496D-B5B5-5C9B10B0F705}"/>
                          </a:ext>
                        </a:extLst>
                      </p:cNvPr>
                      <p:cNvPicPr>
                        <a:picLocks noChangeAspect="1" noChangeArrowheads="1"/>
                      </p:cNvPicPr>
                      <p:nvPr/>
                    </p:nvPicPr>
                    <p:blipFill>
                      <a:blip r:embed="rId15"/>
                      <a:srcRect/>
                      <a:stretch>
                        <a:fillRect/>
                      </a:stretch>
                    </p:blipFill>
                    <p:spPr bwMode="auto">
                      <a:xfrm>
                        <a:off x="3233187" y="4563011"/>
                        <a:ext cx="2677625" cy="1200874"/>
                      </a:xfrm>
                      <a:prstGeom prst="rect">
                        <a:avLst/>
                      </a:prstGeom>
                      <a:noFill/>
                    </p:spPr>
                  </p:pic>
                </p:oleObj>
              </mc:Fallback>
            </mc:AlternateContent>
          </a:graphicData>
        </a:graphic>
      </p:graphicFrame>
      <p:sp>
        <p:nvSpPr>
          <p:cNvPr id="27" name="Rectangle 2">
            <a:extLst>
              <a:ext uri="{FF2B5EF4-FFF2-40B4-BE49-F238E27FC236}">
                <a16:creationId xmlns:a16="http://schemas.microsoft.com/office/drawing/2014/main" id="{70090126-0CF4-420E-9072-C56CF9E2E5E5}"/>
              </a:ext>
            </a:extLst>
          </p:cNvPr>
          <p:cNvSpPr>
            <a:spLocks noChangeArrowheads="1"/>
          </p:cNvSpPr>
          <p:nvPr/>
        </p:nvSpPr>
        <p:spPr bwMode="auto">
          <a:xfrm>
            <a:off x="744162" y="5763885"/>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位置波函数和动量波函数是一对傅里叶变换对，   满足归一化的常数：</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29" name="对象 28">
            <a:extLst>
              <a:ext uri="{FF2B5EF4-FFF2-40B4-BE49-F238E27FC236}">
                <a16:creationId xmlns:a16="http://schemas.microsoft.com/office/drawing/2014/main" id="{988A5EAD-7675-4829-9277-EC96DA5F4177}"/>
              </a:ext>
            </a:extLst>
          </p:cNvPr>
          <p:cNvGraphicFramePr>
            <a:graphicFrameLocks noChangeAspect="1"/>
          </p:cNvGraphicFramePr>
          <p:nvPr>
            <p:extLst>
              <p:ext uri="{D42A27DB-BD31-4B8C-83A1-F6EECF244321}">
                <p14:modId xmlns:p14="http://schemas.microsoft.com/office/powerpoint/2010/main" val="543370797"/>
              </p:ext>
            </p:extLst>
          </p:nvPr>
        </p:nvGraphicFramePr>
        <p:xfrm>
          <a:off x="5986581" y="5595670"/>
          <a:ext cx="582612" cy="568325"/>
        </p:xfrm>
        <a:graphic>
          <a:graphicData uri="http://schemas.openxmlformats.org/presentationml/2006/ole">
            <mc:AlternateContent xmlns:mc="http://schemas.openxmlformats.org/markup-compatibility/2006">
              <mc:Choice xmlns:v="urn:schemas-microsoft-com:vml" Requires="v">
                <p:oleObj spid="_x0000_s183560" name="Equation" r:id="rId16" imgW="342720" imgH="330120" progId="Equation.DSMT4">
                  <p:embed/>
                </p:oleObj>
              </mc:Choice>
              <mc:Fallback>
                <p:oleObj name="Equation" r:id="rId16" imgW="342720" imgH="330120" progId="Equation.DSMT4">
                  <p:embed/>
                  <p:pic>
                    <p:nvPicPr>
                      <p:cNvPr id="29" name="对象 28">
                        <a:extLst>
                          <a:ext uri="{FF2B5EF4-FFF2-40B4-BE49-F238E27FC236}">
                            <a16:creationId xmlns:a16="http://schemas.microsoft.com/office/drawing/2014/main" id="{988A5EAD-7675-4829-9277-EC96DA5F4177}"/>
                          </a:ext>
                        </a:extLst>
                      </p:cNvPr>
                      <p:cNvPicPr>
                        <a:picLocks noChangeAspect="1" noChangeArrowheads="1"/>
                      </p:cNvPicPr>
                      <p:nvPr/>
                    </p:nvPicPr>
                    <p:blipFill>
                      <a:blip r:embed="rId17"/>
                      <a:srcRect/>
                      <a:stretch>
                        <a:fillRect/>
                      </a:stretch>
                    </p:blipFill>
                    <p:spPr bwMode="auto">
                      <a:xfrm>
                        <a:off x="5986581" y="5595670"/>
                        <a:ext cx="582612" cy="568325"/>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4C2686F6-85E5-436C-816A-208F10DF6CFA}"/>
              </a:ext>
            </a:extLst>
          </p:cNvPr>
          <p:cNvGraphicFramePr>
            <a:graphicFrameLocks noChangeAspect="1"/>
          </p:cNvGraphicFramePr>
          <p:nvPr>
            <p:extLst>
              <p:ext uri="{D42A27DB-BD31-4B8C-83A1-F6EECF244321}">
                <p14:modId xmlns:p14="http://schemas.microsoft.com/office/powerpoint/2010/main" val="1013049163"/>
              </p:ext>
            </p:extLst>
          </p:nvPr>
        </p:nvGraphicFramePr>
        <p:xfrm>
          <a:off x="3415145" y="6367812"/>
          <a:ext cx="2678112" cy="436563"/>
        </p:xfrm>
        <a:graphic>
          <a:graphicData uri="http://schemas.openxmlformats.org/presentationml/2006/ole">
            <mc:AlternateContent xmlns:mc="http://schemas.openxmlformats.org/markup-compatibility/2006">
              <mc:Choice xmlns:v="urn:schemas-microsoft-com:vml" Requires="v">
                <p:oleObj spid="_x0000_s183561" name="Equation" r:id="rId18" imgW="1574640" imgH="253800" progId="Equation.DSMT4">
                  <p:embed/>
                </p:oleObj>
              </mc:Choice>
              <mc:Fallback>
                <p:oleObj name="Equation" r:id="rId18" imgW="1574640" imgH="253800" progId="Equation.DSMT4">
                  <p:embed/>
                  <p:pic>
                    <p:nvPicPr>
                      <p:cNvPr id="30" name="对象 29">
                        <a:extLst>
                          <a:ext uri="{FF2B5EF4-FFF2-40B4-BE49-F238E27FC236}">
                            <a16:creationId xmlns:a16="http://schemas.microsoft.com/office/drawing/2014/main" id="{4C2686F6-85E5-436C-816A-208F10DF6CFA}"/>
                          </a:ext>
                        </a:extLst>
                      </p:cNvPr>
                      <p:cNvPicPr>
                        <a:picLocks noChangeAspect="1" noChangeArrowheads="1"/>
                      </p:cNvPicPr>
                      <p:nvPr/>
                    </p:nvPicPr>
                    <p:blipFill>
                      <a:blip r:embed="rId19"/>
                      <a:srcRect/>
                      <a:stretch>
                        <a:fillRect/>
                      </a:stretch>
                    </p:blipFill>
                    <p:spPr bwMode="auto">
                      <a:xfrm>
                        <a:off x="3415145" y="6367812"/>
                        <a:ext cx="2678112" cy="436563"/>
                      </a:xfrm>
                      <a:prstGeom prst="rect">
                        <a:avLst/>
                      </a:prstGeom>
                      <a:noFill/>
                    </p:spPr>
                  </p:pic>
                </p:oleObj>
              </mc:Fallback>
            </mc:AlternateContent>
          </a:graphicData>
        </a:graphic>
      </p:graphicFrame>
      <p:sp>
        <p:nvSpPr>
          <p:cNvPr id="18" name="Rectangle 2">
            <a:extLst>
              <a:ext uri="{FF2B5EF4-FFF2-40B4-BE49-F238E27FC236}">
                <a16:creationId xmlns:a16="http://schemas.microsoft.com/office/drawing/2014/main" id="{3DB4BE18-1BCA-42FF-A72A-32535EDAC63E}"/>
              </a:ext>
            </a:extLst>
          </p:cNvPr>
          <p:cNvSpPr>
            <a:spLocks noChangeArrowheads="1"/>
          </p:cNvSpPr>
          <p:nvPr/>
        </p:nvSpPr>
        <p:spPr bwMode="auto">
          <a:xfrm>
            <a:off x="536857" y="1183685"/>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如果  和  是薛定谔方程的解，那么          也是薛定谔方程的解。 </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22" name="对象 21">
            <a:extLst>
              <a:ext uri="{FF2B5EF4-FFF2-40B4-BE49-F238E27FC236}">
                <a16:creationId xmlns:a16="http://schemas.microsoft.com/office/drawing/2014/main" id="{F11779FE-7653-4676-9CC0-10DF09AFC83E}"/>
              </a:ext>
            </a:extLst>
          </p:cNvPr>
          <p:cNvGraphicFramePr>
            <a:graphicFrameLocks noChangeAspect="1"/>
          </p:cNvGraphicFramePr>
          <p:nvPr>
            <p:extLst/>
          </p:nvPr>
        </p:nvGraphicFramePr>
        <p:xfrm>
          <a:off x="4659862" y="1249699"/>
          <a:ext cx="1250950" cy="300037"/>
        </p:xfrm>
        <a:graphic>
          <a:graphicData uri="http://schemas.openxmlformats.org/presentationml/2006/ole">
            <mc:AlternateContent xmlns:mc="http://schemas.openxmlformats.org/markup-compatibility/2006">
              <mc:Choice xmlns:v="urn:schemas-microsoft-com:vml" Requires="v">
                <p:oleObj spid="_x0000_s183562" name="Equation" r:id="rId20" imgW="736560" imgH="177480" progId="Equation.DSMT4">
                  <p:embed/>
                </p:oleObj>
              </mc:Choice>
              <mc:Fallback>
                <p:oleObj name="Equation" r:id="rId20" imgW="736560" imgH="177480" progId="Equation.DSMT4">
                  <p:embed/>
                  <p:pic>
                    <p:nvPicPr>
                      <p:cNvPr id="22" name="对象 21">
                        <a:extLst>
                          <a:ext uri="{FF2B5EF4-FFF2-40B4-BE49-F238E27FC236}">
                            <a16:creationId xmlns:a16="http://schemas.microsoft.com/office/drawing/2014/main" id="{F11779FE-7653-4676-9CC0-10DF09AFC83E}"/>
                          </a:ext>
                        </a:extLst>
                      </p:cNvPr>
                      <p:cNvPicPr>
                        <a:picLocks noChangeAspect="1" noChangeArrowheads="1"/>
                      </p:cNvPicPr>
                      <p:nvPr/>
                    </p:nvPicPr>
                    <p:blipFill>
                      <a:blip r:embed="rId21"/>
                      <a:srcRect/>
                      <a:stretch>
                        <a:fillRect/>
                      </a:stretch>
                    </p:blipFill>
                    <p:spPr bwMode="auto">
                      <a:xfrm>
                        <a:off x="4659862" y="1249699"/>
                        <a:ext cx="1250950" cy="300037"/>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58DAFA91-758F-45A5-8EFD-9401BB03CAA7}"/>
              </a:ext>
            </a:extLst>
          </p:cNvPr>
          <p:cNvGraphicFramePr>
            <a:graphicFrameLocks noChangeAspect="1"/>
          </p:cNvGraphicFramePr>
          <p:nvPr>
            <p:extLst/>
          </p:nvPr>
        </p:nvGraphicFramePr>
        <p:xfrm>
          <a:off x="1151620" y="1239107"/>
          <a:ext cx="260350" cy="301625"/>
        </p:xfrm>
        <a:graphic>
          <a:graphicData uri="http://schemas.openxmlformats.org/presentationml/2006/ole">
            <mc:AlternateContent xmlns:mc="http://schemas.openxmlformats.org/markup-compatibility/2006">
              <mc:Choice xmlns:v="urn:schemas-microsoft-com:vml" Requires="v">
                <p:oleObj spid="_x0000_s183563" name="Equation" r:id="rId22" imgW="152280" imgH="177480" progId="Equation.DSMT4">
                  <p:embed/>
                </p:oleObj>
              </mc:Choice>
              <mc:Fallback>
                <p:oleObj name="Equation" r:id="rId22" imgW="152280" imgH="177480" progId="Equation.DSMT4">
                  <p:embed/>
                  <p:pic>
                    <p:nvPicPr>
                      <p:cNvPr id="23" name="对象 22">
                        <a:extLst>
                          <a:ext uri="{FF2B5EF4-FFF2-40B4-BE49-F238E27FC236}">
                            <a16:creationId xmlns:a16="http://schemas.microsoft.com/office/drawing/2014/main" id="{58DAFA91-758F-45A5-8EFD-9401BB03CAA7}"/>
                          </a:ext>
                        </a:extLst>
                      </p:cNvPr>
                      <p:cNvPicPr>
                        <a:picLocks noChangeAspect="1" noChangeArrowheads="1"/>
                      </p:cNvPicPr>
                      <p:nvPr/>
                    </p:nvPicPr>
                    <p:blipFill>
                      <a:blip r:embed="rId23"/>
                      <a:srcRect/>
                      <a:stretch>
                        <a:fillRect/>
                      </a:stretch>
                    </p:blipFill>
                    <p:spPr bwMode="auto">
                      <a:xfrm>
                        <a:off x="1151620" y="1239107"/>
                        <a:ext cx="260350" cy="301625"/>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7B615CB5-BF78-48E3-86C8-17376C1DB482}"/>
              </a:ext>
            </a:extLst>
          </p:cNvPr>
          <p:cNvGraphicFramePr>
            <a:graphicFrameLocks noChangeAspect="1"/>
          </p:cNvGraphicFramePr>
          <p:nvPr>
            <p:extLst/>
          </p:nvPr>
        </p:nvGraphicFramePr>
        <p:xfrm>
          <a:off x="1635125" y="1249699"/>
          <a:ext cx="282575" cy="301625"/>
        </p:xfrm>
        <a:graphic>
          <a:graphicData uri="http://schemas.openxmlformats.org/presentationml/2006/ole">
            <mc:AlternateContent xmlns:mc="http://schemas.openxmlformats.org/markup-compatibility/2006">
              <mc:Choice xmlns:v="urn:schemas-microsoft-com:vml" Requires="v">
                <p:oleObj spid="_x0000_s183564" name="Equation" r:id="rId24" imgW="164880" imgH="177480" progId="Equation.DSMT4">
                  <p:embed/>
                </p:oleObj>
              </mc:Choice>
              <mc:Fallback>
                <p:oleObj name="Equation" r:id="rId24" imgW="164880" imgH="177480" progId="Equation.DSMT4">
                  <p:embed/>
                  <p:pic>
                    <p:nvPicPr>
                      <p:cNvPr id="24" name="对象 23">
                        <a:extLst>
                          <a:ext uri="{FF2B5EF4-FFF2-40B4-BE49-F238E27FC236}">
                            <a16:creationId xmlns:a16="http://schemas.microsoft.com/office/drawing/2014/main" id="{7B615CB5-BF78-48E3-86C8-17376C1DB482}"/>
                          </a:ext>
                        </a:extLst>
                      </p:cNvPr>
                      <p:cNvPicPr>
                        <a:picLocks noChangeAspect="1" noChangeArrowheads="1"/>
                      </p:cNvPicPr>
                      <p:nvPr/>
                    </p:nvPicPr>
                    <p:blipFill>
                      <a:blip r:embed="rId25"/>
                      <a:srcRect/>
                      <a:stretch>
                        <a:fillRect/>
                      </a:stretch>
                    </p:blipFill>
                    <p:spPr bwMode="auto">
                      <a:xfrm>
                        <a:off x="1635125" y="1249699"/>
                        <a:ext cx="282575" cy="301625"/>
                      </a:xfrm>
                      <a:prstGeom prst="rect">
                        <a:avLst/>
                      </a:prstGeom>
                      <a:noFill/>
                    </p:spPr>
                  </p:pic>
                </p:oleObj>
              </mc:Fallback>
            </mc:AlternateContent>
          </a:graphicData>
        </a:graphic>
      </p:graphicFrame>
      <p:sp>
        <p:nvSpPr>
          <p:cNvPr id="28" name="Rectangle 2">
            <a:extLst>
              <a:ext uri="{FF2B5EF4-FFF2-40B4-BE49-F238E27FC236}">
                <a16:creationId xmlns:a16="http://schemas.microsoft.com/office/drawing/2014/main" id="{A4FE534B-7F6C-4958-8199-577C49D11AF8}"/>
              </a:ext>
            </a:extLst>
          </p:cNvPr>
          <p:cNvSpPr>
            <a:spLocks noChangeArrowheads="1"/>
          </p:cNvSpPr>
          <p:nvPr/>
        </p:nvSpPr>
        <p:spPr bwMode="auto">
          <a:xfrm>
            <a:off x="586645" y="1533100"/>
            <a:ext cx="86007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latin typeface="隶书" panose="02010509060101010101" pitchFamily="49" charset="-122"/>
                <a:ea typeface="隶书" panose="02010509060101010101" pitchFamily="49" charset="-122"/>
              </a:rPr>
              <a:t>此时  处于  和   的概率分别为   和 </a:t>
            </a:r>
            <a:endParaRPr kumimoji="0" lang="zh-CN" altLang="zh-CN"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p:txBody>
      </p:sp>
      <p:graphicFrame>
        <p:nvGraphicFramePr>
          <p:cNvPr id="31" name="对象 30">
            <a:extLst>
              <a:ext uri="{FF2B5EF4-FFF2-40B4-BE49-F238E27FC236}">
                <a16:creationId xmlns:a16="http://schemas.microsoft.com/office/drawing/2014/main" id="{79B25785-68D1-4684-BD2E-C4FC8742F1AA}"/>
              </a:ext>
            </a:extLst>
          </p:cNvPr>
          <p:cNvGraphicFramePr>
            <a:graphicFrameLocks noChangeAspect="1"/>
          </p:cNvGraphicFramePr>
          <p:nvPr>
            <p:extLst/>
          </p:nvPr>
        </p:nvGraphicFramePr>
        <p:xfrm>
          <a:off x="1173163" y="1618468"/>
          <a:ext cx="217487" cy="236538"/>
        </p:xfrm>
        <a:graphic>
          <a:graphicData uri="http://schemas.openxmlformats.org/presentationml/2006/ole">
            <mc:AlternateContent xmlns:mc="http://schemas.openxmlformats.org/markup-compatibility/2006">
              <mc:Choice xmlns:v="urn:schemas-microsoft-com:vml" Requires="v">
                <p:oleObj spid="_x0000_s183565" name="Equation" r:id="rId26" imgW="126720" imgH="139680" progId="Equation.DSMT4">
                  <p:embed/>
                </p:oleObj>
              </mc:Choice>
              <mc:Fallback>
                <p:oleObj name="Equation" r:id="rId26" imgW="126720" imgH="139680" progId="Equation.DSMT4">
                  <p:embed/>
                  <p:pic>
                    <p:nvPicPr>
                      <p:cNvPr id="31" name="对象 30">
                        <a:extLst>
                          <a:ext uri="{FF2B5EF4-FFF2-40B4-BE49-F238E27FC236}">
                            <a16:creationId xmlns:a16="http://schemas.microsoft.com/office/drawing/2014/main" id="{79B25785-68D1-4684-BD2E-C4FC8742F1AA}"/>
                          </a:ext>
                        </a:extLst>
                      </p:cNvPr>
                      <p:cNvPicPr>
                        <a:picLocks noChangeAspect="1" noChangeArrowheads="1"/>
                      </p:cNvPicPr>
                      <p:nvPr/>
                    </p:nvPicPr>
                    <p:blipFill>
                      <a:blip r:embed="rId27"/>
                      <a:srcRect/>
                      <a:stretch>
                        <a:fillRect/>
                      </a:stretch>
                    </p:blipFill>
                    <p:spPr bwMode="auto">
                      <a:xfrm>
                        <a:off x="1173163" y="1618468"/>
                        <a:ext cx="217487" cy="236538"/>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4B4308B3-9292-4347-8FE5-0952DB3A8BC1}"/>
              </a:ext>
            </a:extLst>
          </p:cNvPr>
          <p:cNvGraphicFramePr>
            <a:graphicFrameLocks noChangeAspect="1"/>
          </p:cNvGraphicFramePr>
          <p:nvPr>
            <p:extLst/>
          </p:nvPr>
        </p:nvGraphicFramePr>
        <p:xfrm>
          <a:off x="1939925" y="1586718"/>
          <a:ext cx="261938" cy="301625"/>
        </p:xfrm>
        <a:graphic>
          <a:graphicData uri="http://schemas.openxmlformats.org/presentationml/2006/ole">
            <mc:AlternateContent xmlns:mc="http://schemas.openxmlformats.org/markup-compatibility/2006">
              <mc:Choice xmlns:v="urn:schemas-microsoft-com:vml" Requires="v">
                <p:oleObj spid="_x0000_s183566" name="Equation" r:id="rId28" imgW="152280" imgH="177480" progId="Equation.DSMT4">
                  <p:embed/>
                </p:oleObj>
              </mc:Choice>
              <mc:Fallback>
                <p:oleObj name="Equation" r:id="rId28" imgW="152280" imgH="177480" progId="Equation.DSMT4">
                  <p:embed/>
                  <p:pic>
                    <p:nvPicPr>
                      <p:cNvPr id="32" name="对象 31">
                        <a:extLst>
                          <a:ext uri="{FF2B5EF4-FFF2-40B4-BE49-F238E27FC236}">
                            <a16:creationId xmlns:a16="http://schemas.microsoft.com/office/drawing/2014/main" id="{4B4308B3-9292-4347-8FE5-0952DB3A8BC1}"/>
                          </a:ext>
                        </a:extLst>
                      </p:cNvPr>
                      <p:cNvPicPr>
                        <a:picLocks noChangeAspect="1" noChangeArrowheads="1"/>
                      </p:cNvPicPr>
                      <p:nvPr/>
                    </p:nvPicPr>
                    <p:blipFill>
                      <a:blip r:embed="rId29"/>
                      <a:srcRect/>
                      <a:stretch>
                        <a:fillRect/>
                      </a:stretch>
                    </p:blipFill>
                    <p:spPr bwMode="auto">
                      <a:xfrm>
                        <a:off x="1939925" y="1586718"/>
                        <a:ext cx="261938" cy="301625"/>
                      </a:xfrm>
                      <a:prstGeom prst="rect">
                        <a:avLst/>
                      </a:prstGeom>
                      <a:noFill/>
                    </p:spPr>
                  </p:pic>
                </p:oleObj>
              </mc:Fallback>
            </mc:AlternateContent>
          </a:graphicData>
        </a:graphic>
      </p:graphicFrame>
      <p:graphicFrame>
        <p:nvGraphicFramePr>
          <p:cNvPr id="2" name="对象 1">
            <a:extLst>
              <a:ext uri="{FF2B5EF4-FFF2-40B4-BE49-F238E27FC236}">
                <a16:creationId xmlns:a16="http://schemas.microsoft.com/office/drawing/2014/main" id="{53E0D956-7800-4B7A-BF42-D775EA307F82}"/>
              </a:ext>
            </a:extLst>
          </p:cNvPr>
          <p:cNvGraphicFramePr>
            <a:graphicFrameLocks noChangeAspect="1"/>
          </p:cNvGraphicFramePr>
          <p:nvPr>
            <p:extLst/>
          </p:nvPr>
        </p:nvGraphicFramePr>
        <p:xfrm>
          <a:off x="2456766" y="1533100"/>
          <a:ext cx="371698" cy="400290"/>
        </p:xfrm>
        <a:graphic>
          <a:graphicData uri="http://schemas.openxmlformats.org/presentationml/2006/ole">
            <mc:AlternateContent xmlns:mc="http://schemas.openxmlformats.org/markup-compatibility/2006">
              <mc:Choice xmlns:v="urn:schemas-microsoft-com:vml" Requires="v">
                <p:oleObj spid="_x0000_s183567" name="Equation" r:id="rId30" imgW="164880" imgH="177480" progId="Equation.DSMT4">
                  <p:embed/>
                </p:oleObj>
              </mc:Choice>
              <mc:Fallback>
                <p:oleObj name="Equation" r:id="rId30" imgW="164880" imgH="177480" progId="Equation.DSMT4">
                  <p:embed/>
                  <p:pic>
                    <p:nvPicPr>
                      <p:cNvPr id="2" name="对象 1">
                        <a:extLst>
                          <a:ext uri="{FF2B5EF4-FFF2-40B4-BE49-F238E27FC236}">
                            <a16:creationId xmlns:a16="http://schemas.microsoft.com/office/drawing/2014/main" id="{53E0D956-7800-4B7A-BF42-D775EA307F82}"/>
                          </a:ext>
                        </a:extLst>
                      </p:cNvPr>
                      <p:cNvPicPr/>
                      <p:nvPr/>
                    </p:nvPicPr>
                    <p:blipFill>
                      <a:blip r:embed="rId31"/>
                      <a:stretch>
                        <a:fillRect/>
                      </a:stretch>
                    </p:blipFill>
                    <p:spPr>
                      <a:xfrm>
                        <a:off x="2456766" y="1533100"/>
                        <a:ext cx="371698" cy="400290"/>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71E3EF62-35CD-4BF2-8D24-25589477142A}"/>
              </a:ext>
            </a:extLst>
          </p:cNvPr>
          <p:cNvGraphicFramePr>
            <a:graphicFrameLocks noChangeAspect="1"/>
          </p:cNvGraphicFramePr>
          <p:nvPr>
            <p:extLst/>
          </p:nvPr>
        </p:nvGraphicFramePr>
        <p:xfrm>
          <a:off x="4382726" y="1556485"/>
          <a:ext cx="371475" cy="387350"/>
        </p:xfrm>
        <a:graphic>
          <a:graphicData uri="http://schemas.openxmlformats.org/presentationml/2006/ole">
            <mc:AlternateContent xmlns:mc="http://schemas.openxmlformats.org/markup-compatibility/2006">
              <mc:Choice xmlns:v="urn:schemas-microsoft-com:vml" Requires="v">
                <p:oleObj spid="_x0000_s183568" name="Equation" r:id="rId32" imgW="215640" imgH="228600" progId="Equation.DSMT4">
                  <p:embed/>
                </p:oleObj>
              </mc:Choice>
              <mc:Fallback>
                <p:oleObj name="Equation" r:id="rId32" imgW="215640" imgH="228600" progId="Equation.DSMT4">
                  <p:embed/>
                  <p:pic>
                    <p:nvPicPr>
                      <p:cNvPr id="33" name="对象 32">
                        <a:extLst>
                          <a:ext uri="{FF2B5EF4-FFF2-40B4-BE49-F238E27FC236}">
                            <a16:creationId xmlns:a16="http://schemas.microsoft.com/office/drawing/2014/main" id="{71E3EF62-35CD-4BF2-8D24-25589477142A}"/>
                          </a:ext>
                        </a:extLst>
                      </p:cNvPr>
                      <p:cNvPicPr>
                        <a:picLocks noChangeAspect="1" noChangeArrowheads="1"/>
                      </p:cNvPicPr>
                      <p:nvPr/>
                    </p:nvPicPr>
                    <p:blipFill>
                      <a:blip r:embed="rId33"/>
                      <a:srcRect/>
                      <a:stretch>
                        <a:fillRect/>
                      </a:stretch>
                    </p:blipFill>
                    <p:spPr bwMode="auto">
                      <a:xfrm>
                        <a:off x="4382726" y="1556485"/>
                        <a:ext cx="371475" cy="387350"/>
                      </a:xfrm>
                      <a:prstGeom prst="rect">
                        <a:avLst/>
                      </a:prstGeom>
                      <a:noFill/>
                    </p:spPr>
                  </p:pic>
                </p:oleObj>
              </mc:Fallback>
            </mc:AlternateContent>
          </a:graphicData>
        </a:graphic>
      </p:graphicFrame>
      <p:graphicFrame>
        <p:nvGraphicFramePr>
          <p:cNvPr id="6" name="对象 5">
            <a:extLst>
              <a:ext uri="{FF2B5EF4-FFF2-40B4-BE49-F238E27FC236}">
                <a16:creationId xmlns:a16="http://schemas.microsoft.com/office/drawing/2014/main" id="{7ABB4A22-2CD7-432C-BF47-FF617C9EC430}"/>
              </a:ext>
            </a:extLst>
          </p:cNvPr>
          <p:cNvGraphicFramePr>
            <a:graphicFrameLocks noChangeAspect="1"/>
          </p:cNvGraphicFramePr>
          <p:nvPr>
            <p:extLst/>
          </p:nvPr>
        </p:nvGraphicFramePr>
        <p:xfrm>
          <a:off x="4977045" y="1512942"/>
          <a:ext cx="371475" cy="393326"/>
        </p:xfrm>
        <a:graphic>
          <a:graphicData uri="http://schemas.openxmlformats.org/presentationml/2006/ole">
            <mc:AlternateContent xmlns:mc="http://schemas.openxmlformats.org/markup-compatibility/2006">
              <mc:Choice xmlns:v="urn:schemas-microsoft-com:vml" Requires="v">
                <p:oleObj spid="_x0000_s183569" name="Equation" r:id="rId34" imgW="215640" imgH="228600" progId="Equation.DSMT4">
                  <p:embed/>
                </p:oleObj>
              </mc:Choice>
              <mc:Fallback>
                <p:oleObj name="Equation" r:id="rId34" imgW="215640" imgH="228600" progId="Equation.DSMT4">
                  <p:embed/>
                  <p:pic>
                    <p:nvPicPr>
                      <p:cNvPr id="6" name="对象 5">
                        <a:extLst>
                          <a:ext uri="{FF2B5EF4-FFF2-40B4-BE49-F238E27FC236}">
                            <a16:creationId xmlns:a16="http://schemas.microsoft.com/office/drawing/2014/main" id="{7ABB4A22-2CD7-432C-BF47-FF617C9EC430}"/>
                          </a:ext>
                        </a:extLst>
                      </p:cNvPr>
                      <p:cNvPicPr/>
                      <p:nvPr/>
                    </p:nvPicPr>
                    <p:blipFill>
                      <a:blip r:embed="rId35"/>
                      <a:stretch>
                        <a:fillRect/>
                      </a:stretch>
                    </p:blipFill>
                    <p:spPr>
                      <a:xfrm>
                        <a:off x="4977045" y="1512942"/>
                        <a:ext cx="371475" cy="393326"/>
                      </a:xfrm>
                      <a:prstGeom prst="rect">
                        <a:avLst/>
                      </a:prstGeom>
                    </p:spPr>
                  </p:pic>
                </p:oleObj>
              </mc:Fallback>
            </mc:AlternateContent>
          </a:graphicData>
        </a:graphic>
      </p:graphicFrame>
      <p:sp>
        <p:nvSpPr>
          <p:cNvPr id="34" name="Rectangle 8">
            <a:extLst>
              <a:ext uri="{FF2B5EF4-FFF2-40B4-BE49-F238E27FC236}">
                <a16:creationId xmlns:a16="http://schemas.microsoft.com/office/drawing/2014/main" id="{E456D56A-B786-4BF2-B7A2-F16077D8416F}"/>
              </a:ext>
            </a:extLst>
          </p:cNvPr>
          <p:cNvSpPr>
            <a:spLocks noChangeArrowheads="1"/>
          </p:cNvSpPr>
          <p:nvPr/>
        </p:nvSpPr>
        <p:spPr bwMode="auto">
          <a:xfrm>
            <a:off x="116505" y="849180"/>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4.</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态的叠加原理</a:t>
            </a:r>
          </a:p>
        </p:txBody>
      </p:sp>
    </p:spTree>
    <p:extLst>
      <p:ext uri="{BB962C8B-B14F-4D97-AF65-F5344CB8AC3E}">
        <p14:creationId xmlns:p14="http://schemas.microsoft.com/office/powerpoint/2010/main" val="2728069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B216605-4B52-48B6-BEF9-33610EE1D77A}"/>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 name="矩形 1">
            <a:extLst>
              <a:ext uri="{FF2B5EF4-FFF2-40B4-BE49-F238E27FC236}">
                <a16:creationId xmlns:a16="http://schemas.microsoft.com/office/drawing/2014/main" id="{C53FA900-6F1D-4058-AAE1-D7FB1C2C91B9}"/>
              </a:ext>
            </a:extLst>
          </p:cNvPr>
          <p:cNvSpPr/>
          <p:nvPr/>
        </p:nvSpPr>
        <p:spPr>
          <a:xfrm>
            <a:off x="430762" y="953725"/>
            <a:ext cx="7875875" cy="424155"/>
          </a:xfrm>
          <a:prstGeom prst="rect">
            <a:avLst/>
          </a:prstGeom>
        </p:spPr>
        <p:txBody>
          <a:bodyPr wrap="square">
            <a:spAutoFit/>
          </a:bodyPr>
          <a:lstStyle/>
          <a:p>
            <a:pPr indent="266700">
              <a:lnSpc>
                <a:spcPct val="125000"/>
              </a:lnSpc>
            </a:pPr>
            <a:r>
              <a:rPr lang="zh-CN" altLang="zh-CN" sz="2000" kern="100" dirty="0">
                <a:latin typeface="隶书" panose="02010509060101010101" pitchFamily="49" charset="-122"/>
                <a:ea typeface="隶书" panose="02010509060101010101" pitchFamily="49" charset="-122"/>
                <a:cs typeface="Times New Roman" panose="02020603050405020304" pitchFamily="18" charset="0"/>
              </a:rPr>
              <a:t>在微观世界中，系统的状态可以用薛定谔方程来描述：</a:t>
            </a:r>
          </a:p>
        </p:txBody>
      </p:sp>
      <p:graphicFrame>
        <p:nvGraphicFramePr>
          <p:cNvPr id="7" name="对象 6">
            <a:extLst>
              <a:ext uri="{FF2B5EF4-FFF2-40B4-BE49-F238E27FC236}">
                <a16:creationId xmlns:a16="http://schemas.microsoft.com/office/drawing/2014/main" id="{78EFC8AB-91B3-40C6-8D2C-8C5EC805CAD8}"/>
              </a:ext>
            </a:extLst>
          </p:cNvPr>
          <p:cNvGraphicFramePr>
            <a:graphicFrameLocks noChangeAspect="1"/>
          </p:cNvGraphicFramePr>
          <p:nvPr>
            <p:extLst>
              <p:ext uri="{D42A27DB-BD31-4B8C-83A1-F6EECF244321}">
                <p14:modId xmlns:p14="http://schemas.microsoft.com/office/powerpoint/2010/main" val="3911912405"/>
              </p:ext>
            </p:extLst>
          </p:nvPr>
        </p:nvGraphicFramePr>
        <p:xfrm>
          <a:off x="2906814" y="1481245"/>
          <a:ext cx="3105345" cy="587080"/>
        </p:xfrm>
        <a:graphic>
          <a:graphicData uri="http://schemas.openxmlformats.org/presentationml/2006/ole">
            <mc:AlternateContent xmlns:mc="http://schemas.openxmlformats.org/markup-compatibility/2006">
              <mc:Choice xmlns:v="urn:schemas-microsoft-com:vml" Requires="v">
                <p:oleObj spid="_x0000_s194598" name="Equation" r:id="rId3" imgW="1917700" imgH="368300" progId="Equation.DSMT4">
                  <p:embed/>
                </p:oleObj>
              </mc:Choice>
              <mc:Fallback>
                <p:oleObj name="Equation" r:id="rId3" imgW="1917700" imgH="368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6814" y="1481245"/>
                        <a:ext cx="3105345" cy="587080"/>
                      </a:xfrm>
                      <a:prstGeom prst="rect">
                        <a:avLst/>
                      </a:prstGeom>
                      <a:noFill/>
                    </p:spPr>
                  </p:pic>
                </p:oleObj>
              </mc:Fallback>
            </mc:AlternateContent>
          </a:graphicData>
        </a:graphic>
      </p:graphicFrame>
      <p:sp>
        <p:nvSpPr>
          <p:cNvPr id="45" name="矩形 44">
            <a:extLst>
              <a:ext uri="{FF2B5EF4-FFF2-40B4-BE49-F238E27FC236}">
                <a16:creationId xmlns:a16="http://schemas.microsoft.com/office/drawing/2014/main" id="{63BBDD90-C036-4C12-983A-304F66A1948E}"/>
              </a:ext>
            </a:extLst>
          </p:cNvPr>
          <p:cNvSpPr/>
          <p:nvPr/>
        </p:nvSpPr>
        <p:spPr>
          <a:xfrm>
            <a:off x="606491" y="2068325"/>
            <a:ext cx="8323550" cy="1015663"/>
          </a:xfrm>
          <a:prstGeom prst="rect">
            <a:avLst/>
          </a:prstGeom>
        </p:spPr>
        <p:txBody>
          <a:bodyPr wrap="square">
            <a:spAutoFit/>
          </a:bodyPr>
          <a:lstStyle/>
          <a:p>
            <a:r>
              <a:rPr lang="en-US" altLang="zh-CN" sz="2000" dirty="0">
                <a:latin typeface="隶书" panose="02010509060101010101" pitchFamily="49" charset="-122"/>
                <a:ea typeface="隶书" panose="02010509060101010101" pitchFamily="49" charset="-122"/>
                <a:cs typeface="Times New Roman" panose="02020603050405020304" pitchFamily="18" charset="0"/>
              </a:rPr>
              <a:t>    </a:t>
            </a:r>
            <a:r>
              <a:rPr lang="zh-CN" altLang="zh-CN" sz="2000" dirty="0">
                <a:latin typeface="隶书" panose="02010509060101010101" pitchFamily="49" charset="-122"/>
                <a:ea typeface="隶书" panose="02010509060101010101" pitchFamily="49" charset="-122"/>
                <a:cs typeface="Times New Roman" panose="02020603050405020304" pitchFamily="18" charset="0"/>
              </a:rPr>
              <a:t>表示粒子出现在</a:t>
            </a:r>
            <a:r>
              <a:rPr lang="en-US" altLang="zh-CN" sz="2000" dirty="0">
                <a:latin typeface="隶书" panose="02010509060101010101" pitchFamily="49" charset="-122"/>
                <a:ea typeface="隶书" panose="02010509060101010101" pitchFamily="49" charset="-122"/>
                <a:cs typeface="Times New Roman" panose="02020603050405020304" pitchFamily="18" charset="0"/>
              </a:rPr>
              <a:t>  </a:t>
            </a:r>
            <a:r>
              <a:rPr lang="zh-CN" altLang="en-US" sz="2000" dirty="0">
                <a:latin typeface="隶书" panose="02010509060101010101" pitchFamily="49" charset="-122"/>
                <a:ea typeface="隶书" panose="02010509060101010101" pitchFamily="49" charset="-122"/>
                <a:cs typeface="Times New Roman" panose="02020603050405020304" pitchFamily="18" charset="0"/>
              </a:rPr>
              <a:t>处的概率，如果  和  是薛定谔方程的解，则线性组合          一定是薛定谔方程的解。  表示系统处于  态的概率。态的叠加原理是波函数（概率幅度）的叠加，而不是概率的叠加。</a:t>
            </a:r>
            <a:endParaRPr lang="zh-CN" altLang="en-US" sz="2000" dirty="0">
              <a:latin typeface="隶书" panose="02010509060101010101" pitchFamily="49" charset="-122"/>
              <a:ea typeface="隶书" panose="02010509060101010101" pitchFamily="49" charset="-122"/>
            </a:endParaRPr>
          </a:p>
        </p:txBody>
      </p:sp>
      <p:graphicFrame>
        <p:nvGraphicFramePr>
          <p:cNvPr id="47" name="对象 46">
            <a:extLst>
              <a:ext uri="{FF2B5EF4-FFF2-40B4-BE49-F238E27FC236}">
                <a16:creationId xmlns:a16="http://schemas.microsoft.com/office/drawing/2014/main" id="{D907C3BB-27B8-4931-8E59-AD16DAE05589}"/>
              </a:ext>
            </a:extLst>
          </p:cNvPr>
          <p:cNvGraphicFramePr>
            <a:graphicFrameLocks noChangeAspect="1"/>
          </p:cNvGraphicFramePr>
          <p:nvPr>
            <p:extLst>
              <p:ext uri="{D42A27DB-BD31-4B8C-83A1-F6EECF244321}">
                <p14:modId xmlns:p14="http://schemas.microsoft.com/office/powerpoint/2010/main" val="3990603134"/>
              </p:ext>
            </p:extLst>
          </p:nvPr>
        </p:nvGraphicFramePr>
        <p:xfrm>
          <a:off x="630065" y="2156978"/>
          <a:ext cx="612019" cy="325542"/>
        </p:xfrm>
        <a:graphic>
          <a:graphicData uri="http://schemas.openxmlformats.org/presentationml/2006/ole">
            <mc:AlternateContent xmlns:mc="http://schemas.openxmlformats.org/markup-compatibility/2006">
              <mc:Choice xmlns:v="urn:schemas-microsoft-com:vml" Requires="v">
                <p:oleObj spid="_x0000_s194599" name="Equation" r:id="rId5" imgW="444307" imgH="241195" progId="Equation.DSMT4">
                  <p:embed/>
                </p:oleObj>
              </mc:Choice>
              <mc:Fallback>
                <p:oleObj name="Equation" r:id="rId5" imgW="444307" imgH="241195"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65" y="2156978"/>
                        <a:ext cx="612019" cy="325542"/>
                      </a:xfrm>
                      <a:prstGeom prst="rect">
                        <a:avLst/>
                      </a:prstGeom>
                      <a:noFill/>
                    </p:spPr>
                  </p:pic>
                </p:oleObj>
              </mc:Fallback>
            </mc:AlternateContent>
          </a:graphicData>
        </a:graphic>
      </p:graphicFrame>
      <p:sp>
        <p:nvSpPr>
          <p:cNvPr id="48" name="Rectangle 25">
            <a:extLst>
              <a:ext uri="{FF2B5EF4-FFF2-40B4-BE49-F238E27FC236}">
                <a16:creationId xmlns:a16="http://schemas.microsoft.com/office/drawing/2014/main" id="{0A66C1A4-A1D0-463E-B053-41471AB2C85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9" name="对象 48">
            <a:extLst>
              <a:ext uri="{FF2B5EF4-FFF2-40B4-BE49-F238E27FC236}">
                <a16:creationId xmlns:a16="http://schemas.microsoft.com/office/drawing/2014/main" id="{DDBB3E0F-E546-4D5C-8194-0F31FFED272C}"/>
              </a:ext>
            </a:extLst>
          </p:cNvPr>
          <p:cNvGraphicFramePr>
            <a:graphicFrameLocks noChangeAspect="1"/>
          </p:cNvGraphicFramePr>
          <p:nvPr>
            <p:extLst>
              <p:ext uri="{D42A27DB-BD31-4B8C-83A1-F6EECF244321}">
                <p14:modId xmlns:p14="http://schemas.microsoft.com/office/powerpoint/2010/main" val="477361236"/>
              </p:ext>
            </p:extLst>
          </p:nvPr>
        </p:nvGraphicFramePr>
        <p:xfrm>
          <a:off x="2929419" y="2161856"/>
          <a:ext cx="202421" cy="220823"/>
        </p:xfrm>
        <a:graphic>
          <a:graphicData uri="http://schemas.openxmlformats.org/presentationml/2006/ole">
            <mc:AlternateContent xmlns:mc="http://schemas.openxmlformats.org/markup-compatibility/2006">
              <mc:Choice xmlns:v="urn:schemas-microsoft-com:vml" Requires="v">
                <p:oleObj spid="_x0000_s194600" name="Equation" r:id="rId7" imgW="101468" imgH="114151" progId="Equation.DSMT4">
                  <p:embed/>
                </p:oleObj>
              </mc:Choice>
              <mc:Fallback>
                <p:oleObj name="Equation" r:id="rId7" imgW="101468" imgH="114151"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9419" y="2161856"/>
                        <a:ext cx="202421" cy="220823"/>
                      </a:xfrm>
                      <a:prstGeom prst="rect">
                        <a:avLst/>
                      </a:prstGeom>
                      <a:noFill/>
                    </p:spPr>
                  </p:pic>
                </p:oleObj>
              </mc:Fallback>
            </mc:AlternateContent>
          </a:graphicData>
        </a:graphic>
      </p:graphicFrame>
      <p:sp>
        <p:nvSpPr>
          <p:cNvPr id="50" name="Rectangle 30">
            <a:extLst>
              <a:ext uri="{FF2B5EF4-FFF2-40B4-BE49-F238E27FC236}">
                <a16:creationId xmlns:a16="http://schemas.microsoft.com/office/drawing/2014/main" id="{80DEB489-274C-4774-8400-CD4B7930565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1" name="对象 50">
            <a:extLst>
              <a:ext uri="{FF2B5EF4-FFF2-40B4-BE49-F238E27FC236}">
                <a16:creationId xmlns:a16="http://schemas.microsoft.com/office/drawing/2014/main" id="{74F43E0F-2B7F-4AA2-B4A5-3C8C629CD0FD}"/>
              </a:ext>
            </a:extLst>
          </p:cNvPr>
          <p:cNvGraphicFramePr>
            <a:graphicFrameLocks noChangeAspect="1"/>
          </p:cNvGraphicFramePr>
          <p:nvPr>
            <p:extLst>
              <p:ext uri="{D42A27DB-BD31-4B8C-83A1-F6EECF244321}">
                <p14:modId xmlns:p14="http://schemas.microsoft.com/office/powerpoint/2010/main" val="2962368163"/>
              </p:ext>
            </p:extLst>
          </p:nvPr>
        </p:nvGraphicFramePr>
        <p:xfrm>
          <a:off x="4977045" y="2105770"/>
          <a:ext cx="315035" cy="374104"/>
        </p:xfrm>
        <a:graphic>
          <a:graphicData uri="http://schemas.openxmlformats.org/presentationml/2006/ole">
            <mc:AlternateContent xmlns:mc="http://schemas.openxmlformats.org/markup-compatibility/2006">
              <mc:Choice xmlns:v="urn:schemas-microsoft-com:vml" Requires="v">
                <p:oleObj spid="_x0000_s194601" name="Equation" r:id="rId9" imgW="152202" imgH="177569" progId="Equation.DSMT4">
                  <p:embed/>
                </p:oleObj>
              </mc:Choice>
              <mc:Fallback>
                <p:oleObj name="Equation" r:id="rId9" imgW="152202" imgH="177569" progId="Equation.DSMT4">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7045" y="2105770"/>
                        <a:ext cx="315035" cy="374104"/>
                      </a:xfrm>
                      <a:prstGeom prst="rect">
                        <a:avLst/>
                      </a:prstGeom>
                      <a:noFill/>
                    </p:spPr>
                  </p:pic>
                </p:oleObj>
              </mc:Fallback>
            </mc:AlternateContent>
          </a:graphicData>
        </a:graphic>
      </p:graphicFrame>
      <p:graphicFrame>
        <p:nvGraphicFramePr>
          <p:cNvPr id="52" name="对象 51">
            <a:extLst>
              <a:ext uri="{FF2B5EF4-FFF2-40B4-BE49-F238E27FC236}">
                <a16:creationId xmlns:a16="http://schemas.microsoft.com/office/drawing/2014/main" id="{8BBFBA62-7BDB-49F4-B2F3-4E6270C081A7}"/>
              </a:ext>
            </a:extLst>
          </p:cNvPr>
          <p:cNvGraphicFramePr>
            <a:graphicFrameLocks noChangeAspect="1"/>
          </p:cNvGraphicFramePr>
          <p:nvPr>
            <p:extLst>
              <p:ext uri="{D42A27DB-BD31-4B8C-83A1-F6EECF244321}">
                <p14:modId xmlns:p14="http://schemas.microsoft.com/office/powerpoint/2010/main" val="1354949544"/>
              </p:ext>
            </p:extLst>
          </p:nvPr>
        </p:nvGraphicFramePr>
        <p:xfrm>
          <a:off x="5517105" y="2106812"/>
          <a:ext cx="339725" cy="373062"/>
        </p:xfrm>
        <a:graphic>
          <a:graphicData uri="http://schemas.openxmlformats.org/presentationml/2006/ole">
            <mc:AlternateContent xmlns:mc="http://schemas.openxmlformats.org/markup-compatibility/2006">
              <mc:Choice xmlns:v="urn:schemas-microsoft-com:vml" Requires="v">
                <p:oleObj spid="_x0000_s194602" name="Equation" r:id="rId11" imgW="164880" imgH="177480" progId="Equation.DSMT4">
                  <p:embed/>
                </p:oleObj>
              </mc:Choice>
              <mc:Fallback>
                <p:oleObj name="Equation" r:id="rId11" imgW="164880" imgH="177480" progId="Equation.DSMT4">
                  <p:embed/>
                  <p:pic>
                    <p:nvPicPr>
                      <p:cNvPr id="51" name="对象 50">
                        <a:extLst>
                          <a:ext uri="{FF2B5EF4-FFF2-40B4-BE49-F238E27FC236}">
                            <a16:creationId xmlns:a16="http://schemas.microsoft.com/office/drawing/2014/main" id="{74F43E0F-2B7F-4AA2-B4A5-3C8C629CD0FD}"/>
                          </a:ext>
                        </a:extLst>
                      </p:cNvPr>
                      <p:cNvPicPr>
                        <a:picLocks noChangeAspect="1" noChangeArrowheads="1"/>
                      </p:cNvPicPr>
                      <p:nvPr/>
                    </p:nvPicPr>
                    <p:blipFill>
                      <a:blip r:embed="rId12"/>
                      <a:srcRect/>
                      <a:stretch>
                        <a:fillRect/>
                      </a:stretch>
                    </p:blipFill>
                    <p:spPr bwMode="auto">
                      <a:xfrm>
                        <a:off x="5517105" y="2106812"/>
                        <a:ext cx="339725" cy="373062"/>
                      </a:xfrm>
                      <a:prstGeom prst="rect">
                        <a:avLst/>
                      </a:prstGeom>
                      <a:noFill/>
                    </p:spPr>
                  </p:pic>
                </p:oleObj>
              </mc:Fallback>
            </mc:AlternateContent>
          </a:graphicData>
        </a:graphic>
      </p:graphicFrame>
      <p:graphicFrame>
        <p:nvGraphicFramePr>
          <p:cNvPr id="53" name="对象 52">
            <a:extLst>
              <a:ext uri="{FF2B5EF4-FFF2-40B4-BE49-F238E27FC236}">
                <a16:creationId xmlns:a16="http://schemas.microsoft.com/office/drawing/2014/main" id="{D59732A5-8A63-4782-9221-80ED8873E4FA}"/>
              </a:ext>
            </a:extLst>
          </p:cNvPr>
          <p:cNvGraphicFramePr>
            <a:graphicFrameLocks noChangeAspect="1"/>
          </p:cNvGraphicFramePr>
          <p:nvPr>
            <p:extLst>
              <p:ext uri="{D42A27DB-BD31-4B8C-83A1-F6EECF244321}">
                <p14:modId xmlns:p14="http://schemas.microsoft.com/office/powerpoint/2010/main" val="4187308577"/>
              </p:ext>
            </p:extLst>
          </p:nvPr>
        </p:nvGraphicFramePr>
        <p:xfrm>
          <a:off x="1290638" y="2425378"/>
          <a:ext cx="1100137" cy="373063"/>
        </p:xfrm>
        <a:graphic>
          <a:graphicData uri="http://schemas.openxmlformats.org/presentationml/2006/ole">
            <mc:AlternateContent xmlns:mc="http://schemas.openxmlformats.org/markup-compatibility/2006">
              <mc:Choice xmlns:v="urn:schemas-microsoft-com:vml" Requires="v">
                <p:oleObj spid="_x0000_s194603" name="Equation" r:id="rId13" imgW="533160" imgH="177480" progId="Equation.DSMT4">
                  <p:embed/>
                </p:oleObj>
              </mc:Choice>
              <mc:Fallback>
                <p:oleObj name="Equation" r:id="rId13" imgW="533160" imgH="177480" progId="Equation.DSMT4">
                  <p:embed/>
                  <p:pic>
                    <p:nvPicPr>
                      <p:cNvPr id="51" name="对象 50">
                        <a:extLst>
                          <a:ext uri="{FF2B5EF4-FFF2-40B4-BE49-F238E27FC236}">
                            <a16:creationId xmlns:a16="http://schemas.microsoft.com/office/drawing/2014/main" id="{74F43E0F-2B7F-4AA2-B4A5-3C8C629CD0FD}"/>
                          </a:ext>
                        </a:extLst>
                      </p:cNvPr>
                      <p:cNvPicPr>
                        <a:picLocks noChangeAspect="1" noChangeArrowheads="1"/>
                      </p:cNvPicPr>
                      <p:nvPr/>
                    </p:nvPicPr>
                    <p:blipFill>
                      <a:blip r:embed="rId14"/>
                      <a:srcRect/>
                      <a:stretch>
                        <a:fillRect/>
                      </a:stretch>
                    </p:blipFill>
                    <p:spPr bwMode="auto">
                      <a:xfrm>
                        <a:off x="1290638" y="2425378"/>
                        <a:ext cx="1100137" cy="373063"/>
                      </a:xfrm>
                      <a:prstGeom prst="rect">
                        <a:avLst/>
                      </a:prstGeom>
                      <a:noFill/>
                    </p:spPr>
                  </p:pic>
                </p:oleObj>
              </mc:Fallback>
            </mc:AlternateContent>
          </a:graphicData>
        </a:graphic>
      </p:graphicFrame>
      <p:graphicFrame>
        <p:nvGraphicFramePr>
          <p:cNvPr id="54" name="对象 53">
            <a:extLst>
              <a:ext uri="{FF2B5EF4-FFF2-40B4-BE49-F238E27FC236}">
                <a16:creationId xmlns:a16="http://schemas.microsoft.com/office/drawing/2014/main" id="{424AAF5E-BA38-4A85-8CA9-B62A77043739}"/>
              </a:ext>
            </a:extLst>
          </p:cNvPr>
          <p:cNvGraphicFramePr>
            <a:graphicFrameLocks noChangeAspect="1"/>
          </p:cNvGraphicFramePr>
          <p:nvPr>
            <p:extLst>
              <p:ext uri="{D42A27DB-BD31-4B8C-83A1-F6EECF244321}">
                <p14:modId xmlns:p14="http://schemas.microsoft.com/office/powerpoint/2010/main" val="3432773735"/>
              </p:ext>
            </p:extLst>
          </p:nvPr>
        </p:nvGraphicFramePr>
        <p:xfrm>
          <a:off x="5187174" y="2358377"/>
          <a:ext cx="420687" cy="479425"/>
        </p:xfrm>
        <a:graphic>
          <a:graphicData uri="http://schemas.openxmlformats.org/presentationml/2006/ole">
            <mc:AlternateContent xmlns:mc="http://schemas.openxmlformats.org/markup-compatibility/2006">
              <mc:Choice xmlns:v="urn:schemas-microsoft-com:vml" Requires="v">
                <p:oleObj spid="_x0000_s194604" name="Equation" r:id="rId15" imgW="203040" imgH="228600" progId="Equation.DSMT4">
                  <p:embed/>
                </p:oleObj>
              </mc:Choice>
              <mc:Fallback>
                <p:oleObj name="Equation" r:id="rId15" imgW="203040" imgH="228600" progId="Equation.DSMT4">
                  <p:embed/>
                  <p:pic>
                    <p:nvPicPr>
                      <p:cNvPr id="51" name="对象 50">
                        <a:extLst>
                          <a:ext uri="{FF2B5EF4-FFF2-40B4-BE49-F238E27FC236}">
                            <a16:creationId xmlns:a16="http://schemas.microsoft.com/office/drawing/2014/main" id="{74F43E0F-2B7F-4AA2-B4A5-3C8C629CD0FD}"/>
                          </a:ext>
                        </a:extLst>
                      </p:cNvPr>
                      <p:cNvPicPr>
                        <a:picLocks noChangeAspect="1" noChangeArrowheads="1"/>
                      </p:cNvPicPr>
                      <p:nvPr/>
                    </p:nvPicPr>
                    <p:blipFill>
                      <a:blip r:embed="rId16"/>
                      <a:srcRect/>
                      <a:stretch>
                        <a:fillRect/>
                      </a:stretch>
                    </p:blipFill>
                    <p:spPr bwMode="auto">
                      <a:xfrm>
                        <a:off x="5187174" y="2358377"/>
                        <a:ext cx="420687" cy="479425"/>
                      </a:xfrm>
                      <a:prstGeom prst="rect">
                        <a:avLst/>
                      </a:prstGeom>
                      <a:noFill/>
                    </p:spPr>
                  </p:pic>
                </p:oleObj>
              </mc:Fallback>
            </mc:AlternateContent>
          </a:graphicData>
        </a:graphic>
      </p:graphicFrame>
      <p:graphicFrame>
        <p:nvGraphicFramePr>
          <p:cNvPr id="55" name="对象 54">
            <a:extLst>
              <a:ext uri="{FF2B5EF4-FFF2-40B4-BE49-F238E27FC236}">
                <a16:creationId xmlns:a16="http://schemas.microsoft.com/office/drawing/2014/main" id="{840BF705-02BA-4A3A-B2DD-814979B03E2B}"/>
              </a:ext>
            </a:extLst>
          </p:cNvPr>
          <p:cNvGraphicFramePr>
            <a:graphicFrameLocks noChangeAspect="1"/>
          </p:cNvGraphicFramePr>
          <p:nvPr>
            <p:extLst>
              <p:ext uri="{D42A27DB-BD31-4B8C-83A1-F6EECF244321}">
                <p14:modId xmlns:p14="http://schemas.microsoft.com/office/powerpoint/2010/main" val="3426045436"/>
              </p:ext>
            </p:extLst>
          </p:nvPr>
        </p:nvGraphicFramePr>
        <p:xfrm>
          <a:off x="7006262" y="2388238"/>
          <a:ext cx="315035" cy="374104"/>
        </p:xfrm>
        <a:graphic>
          <a:graphicData uri="http://schemas.openxmlformats.org/presentationml/2006/ole">
            <mc:AlternateContent xmlns:mc="http://schemas.openxmlformats.org/markup-compatibility/2006">
              <mc:Choice xmlns:v="urn:schemas-microsoft-com:vml" Requires="v">
                <p:oleObj spid="_x0000_s194605" name="Equation" r:id="rId17" imgW="152280" imgH="177480" progId="Equation.DSMT4">
                  <p:embed/>
                </p:oleObj>
              </mc:Choice>
              <mc:Fallback>
                <p:oleObj name="Equation" r:id="rId17" imgW="152280" imgH="177480" progId="Equation.DSMT4">
                  <p:embed/>
                  <p:pic>
                    <p:nvPicPr>
                      <p:cNvPr id="51" name="对象 50">
                        <a:extLst>
                          <a:ext uri="{FF2B5EF4-FFF2-40B4-BE49-F238E27FC236}">
                            <a16:creationId xmlns:a16="http://schemas.microsoft.com/office/drawing/2014/main" id="{74F43E0F-2B7F-4AA2-B4A5-3C8C629CD0FD}"/>
                          </a:ext>
                        </a:extLst>
                      </p:cNvPr>
                      <p:cNvPicPr>
                        <a:picLocks noChangeAspect="1" noChangeArrowheads="1"/>
                      </p:cNvPicPr>
                      <p:nvPr/>
                    </p:nvPicPr>
                    <p:blipFill>
                      <a:blip r:embed="rId18"/>
                      <a:srcRect/>
                      <a:stretch>
                        <a:fillRect/>
                      </a:stretch>
                    </p:blipFill>
                    <p:spPr bwMode="auto">
                      <a:xfrm>
                        <a:off x="7006262" y="2388238"/>
                        <a:ext cx="315035" cy="374104"/>
                      </a:xfrm>
                      <a:prstGeom prst="rect">
                        <a:avLst/>
                      </a:prstGeom>
                      <a:noFill/>
                    </p:spPr>
                  </p:pic>
                </p:oleObj>
              </mc:Fallback>
            </mc:AlternateContent>
          </a:graphicData>
        </a:graphic>
      </p:graphicFrame>
      <p:sp>
        <p:nvSpPr>
          <p:cNvPr id="56" name="矩形 55">
            <a:extLst>
              <a:ext uri="{FF2B5EF4-FFF2-40B4-BE49-F238E27FC236}">
                <a16:creationId xmlns:a16="http://schemas.microsoft.com/office/drawing/2014/main" id="{BB2EE6C1-F8C7-4619-B656-8E0946B860C2}"/>
              </a:ext>
            </a:extLst>
          </p:cNvPr>
          <p:cNvSpPr/>
          <p:nvPr/>
        </p:nvSpPr>
        <p:spPr>
          <a:xfrm>
            <a:off x="430762" y="5193929"/>
            <a:ext cx="8671591" cy="808876"/>
          </a:xfrm>
          <a:prstGeom prst="rect">
            <a:avLst/>
          </a:prstGeom>
        </p:spPr>
        <p:txBody>
          <a:bodyPr wrap="square">
            <a:spAutoFit/>
          </a:bodyPr>
          <a:lstStyle/>
          <a:p>
            <a:pPr>
              <a:lnSpc>
                <a:spcPct val="125000"/>
              </a:lnSpc>
            </a:pPr>
            <a:r>
              <a:rPr lang="zh-CN" altLang="zh-CN" sz="2000" dirty="0">
                <a:latin typeface="隶书" panose="02010509060101010101" pitchFamily="49" charset="-122"/>
                <a:ea typeface="隶书" panose="02010509060101010101" pitchFamily="49" charset="-122"/>
              </a:rPr>
              <a:t>为了更为明确的表述，我们采用下列的符号：假如“发生某事件”泛用“从</a:t>
            </a:r>
            <a:r>
              <a:rPr lang="zh-CN" altLang="en-US" sz="2000" dirty="0">
                <a:latin typeface="隶书" panose="02010509060101010101" pitchFamily="49" charset="-122"/>
                <a:ea typeface="隶书" panose="02010509060101010101" pitchFamily="49" charset="-122"/>
              </a:rPr>
              <a:t>初态 跃迁到末态  的跃迁”</a:t>
            </a:r>
            <a:r>
              <a:rPr lang="zh-CN" altLang="zh-CN" sz="2000" dirty="0">
                <a:latin typeface="隶书" panose="02010509060101010101" pitchFamily="49" charset="-122"/>
                <a:ea typeface="隶书" panose="02010509060101010101" pitchFamily="49" charset="-122"/>
              </a:rPr>
              <a:t>则发生这种跃迁的概率幅度用</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表示：</a:t>
            </a:r>
          </a:p>
        </p:txBody>
      </p:sp>
      <p:graphicFrame>
        <p:nvGraphicFramePr>
          <p:cNvPr id="61" name="对象 60">
            <a:extLst>
              <a:ext uri="{FF2B5EF4-FFF2-40B4-BE49-F238E27FC236}">
                <a16:creationId xmlns:a16="http://schemas.microsoft.com/office/drawing/2014/main" id="{98FCA6E9-FD1D-437F-ADB7-597F6BABB049}"/>
              </a:ext>
            </a:extLst>
          </p:cNvPr>
          <p:cNvGraphicFramePr>
            <a:graphicFrameLocks noChangeAspect="1"/>
          </p:cNvGraphicFramePr>
          <p:nvPr>
            <p:extLst>
              <p:ext uri="{D42A27DB-BD31-4B8C-83A1-F6EECF244321}">
                <p14:modId xmlns:p14="http://schemas.microsoft.com/office/powerpoint/2010/main" val="309858424"/>
              </p:ext>
            </p:extLst>
          </p:nvPr>
        </p:nvGraphicFramePr>
        <p:xfrm>
          <a:off x="998737" y="5635818"/>
          <a:ext cx="197187" cy="366987"/>
        </p:xfrm>
        <a:graphic>
          <a:graphicData uri="http://schemas.openxmlformats.org/presentationml/2006/ole">
            <mc:AlternateContent xmlns:mc="http://schemas.openxmlformats.org/markup-compatibility/2006">
              <mc:Choice xmlns:v="urn:schemas-microsoft-com:vml" Requires="v">
                <p:oleObj spid="_x0000_s194606" name="Equation" r:id="rId19" imgW="75960" imgH="139680" progId="Equation.DSMT4">
                  <p:embed/>
                </p:oleObj>
              </mc:Choice>
              <mc:Fallback>
                <p:oleObj name="Equation" r:id="rId19" imgW="75960" imgH="139680" progId="Equation.DSMT4">
                  <p:embed/>
                  <p:pic>
                    <p:nvPicPr>
                      <p:cNvPr id="60" name="对象 59">
                        <a:extLst>
                          <a:ext uri="{FF2B5EF4-FFF2-40B4-BE49-F238E27FC236}">
                            <a16:creationId xmlns:a16="http://schemas.microsoft.com/office/drawing/2014/main" id="{DB5C77B4-7945-4E03-95C5-915021289EE2}"/>
                          </a:ext>
                        </a:extLst>
                      </p:cNvPr>
                      <p:cNvPicPr>
                        <a:picLocks noChangeAspect="1" noChangeArrowheads="1"/>
                      </p:cNvPicPr>
                      <p:nvPr/>
                    </p:nvPicPr>
                    <p:blipFill>
                      <a:blip r:embed="rId20"/>
                      <a:srcRect/>
                      <a:stretch>
                        <a:fillRect/>
                      </a:stretch>
                    </p:blipFill>
                    <p:spPr bwMode="auto">
                      <a:xfrm>
                        <a:off x="998737" y="5635818"/>
                        <a:ext cx="197187" cy="366987"/>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8015D489-DFBE-44AE-8379-8ED2E713E434}"/>
              </a:ext>
            </a:extLst>
          </p:cNvPr>
          <p:cNvGraphicFramePr>
            <a:graphicFrameLocks noChangeAspect="1"/>
          </p:cNvGraphicFramePr>
          <p:nvPr>
            <p:extLst>
              <p:ext uri="{D42A27DB-BD31-4B8C-83A1-F6EECF244321}">
                <p14:modId xmlns:p14="http://schemas.microsoft.com/office/powerpoint/2010/main" val="2378217975"/>
              </p:ext>
            </p:extLst>
          </p:nvPr>
        </p:nvGraphicFramePr>
        <p:xfrm>
          <a:off x="2364741" y="5671021"/>
          <a:ext cx="223793" cy="296580"/>
        </p:xfrm>
        <a:graphic>
          <a:graphicData uri="http://schemas.openxmlformats.org/presentationml/2006/ole">
            <mc:AlternateContent xmlns:mc="http://schemas.openxmlformats.org/markup-compatibility/2006">
              <mc:Choice xmlns:v="urn:schemas-microsoft-com:vml" Requires="v">
                <p:oleObj spid="_x0000_s194607" name="Equation" r:id="rId21" imgW="126720" imgH="164880" progId="Equation.DSMT4">
                  <p:embed/>
                </p:oleObj>
              </mc:Choice>
              <mc:Fallback>
                <p:oleObj name="Equation" r:id="rId21" imgW="126720" imgH="164880" progId="Equation.DSMT4">
                  <p:embed/>
                  <p:pic>
                    <p:nvPicPr>
                      <p:cNvPr id="61" name="对象 60">
                        <a:extLst>
                          <a:ext uri="{FF2B5EF4-FFF2-40B4-BE49-F238E27FC236}">
                            <a16:creationId xmlns:a16="http://schemas.microsoft.com/office/drawing/2014/main" id="{98FCA6E9-FD1D-437F-ADB7-597F6BABB049}"/>
                          </a:ext>
                        </a:extLst>
                      </p:cNvPr>
                      <p:cNvPicPr>
                        <a:picLocks noChangeAspect="1" noChangeArrowheads="1"/>
                      </p:cNvPicPr>
                      <p:nvPr/>
                    </p:nvPicPr>
                    <p:blipFill>
                      <a:blip r:embed="rId22"/>
                      <a:srcRect/>
                      <a:stretch>
                        <a:fillRect/>
                      </a:stretch>
                    </p:blipFill>
                    <p:spPr bwMode="auto">
                      <a:xfrm>
                        <a:off x="2364741" y="5671021"/>
                        <a:ext cx="223793" cy="296580"/>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A2DBFFD4-5927-4CF9-B035-4AF8C85EB288}"/>
              </a:ext>
            </a:extLst>
          </p:cNvPr>
          <p:cNvGraphicFramePr>
            <a:graphicFrameLocks noChangeAspect="1"/>
          </p:cNvGraphicFramePr>
          <p:nvPr>
            <p:extLst>
              <p:ext uri="{D42A27DB-BD31-4B8C-83A1-F6EECF244321}">
                <p14:modId xmlns:p14="http://schemas.microsoft.com/office/powerpoint/2010/main" val="4047871247"/>
              </p:ext>
            </p:extLst>
          </p:nvPr>
        </p:nvGraphicFramePr>
        <p:xfrm>
          <a:off x="7031222" y="5712293"/>
          <a:ext cx="265113" cy="290512"/>
        </p:xfrm>
        <a:graphic>
          <a:graphicData uri="http://schemas.openxmlformats.org/presentationml/2006/ole">
            <mc:AlternateContent xmlns:mc="http://schemas.openxmlformats.org/markup-compatibility/2006">
              <mc:Choice xmlns:v="urn:schemas-microsoft-com:vml" Requires="v">
                <p:oleObj spid="_x0000_s194608" name="Equation" r:id="rId23" imgW="177480" imgH="190440" progId="Equation.DSMT4">
                  <p:embed/>
                </p:oleObj>
              </mc:Choice>
              <mc:Fallback>
                <p:oleObj name="Equation" r:id="rId23" imgW="177480" imgH="190440" progId="Equation.DSMT4">
                  <p:embed/>
                  <p:pic>
                    <p:nvPicPr>
                      <p:cNvPr id="60" name="对象 59">
                        <a:extLst>
                          <a:ext uri="{FF2B5EF4-FFF2-40B4-BE49-F238E27FC236}">
                            <a16:creationId xmlns:a16="http://schemas.microsoft.com/office/drawing/2014/main" id="{DB5C77B4-7945-4E03-95C5-915021289EE2}"/>
                          </a:ext>
                        </a:extLst>
                      </p:cNvPr>
                      <p:cNvPicPr>
                        <a:picLocks noChangeAspect="1" noChangeArrowheads="1"/>
                      </p:cNvPicPr>
                      <p:nvPr/>
                    </p:nvPicPr>
                    <p:blipFill>
                      <a:blip r:embed="rId24"/>
                      <a:srcRect/>
                      <a:stretch>
                        <a:fillRect/>
                      </a:stretch>
                    </p:blipFill>
                    <p:spPr bwMode="auto">
                      <a:xfrm>
                        <a:off x="7031222" y="5712293"/>
                        <a:ext cx="265113" cy="290512"/>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1AD2A662-A88A-4E58-8232-CE7310B90187}"/>
              </a:ext>
            </a:extLst>
          </p:cNvPr>
          <p:cNvGraphicFramePr>
            <a:graphicFrameLocks noChangeAspect="1"/>
          </p:cNvGraphicFramePr>
          <p:nvPr>
            <p:extLst>
              <p:ext uri="{D42A27DB-BD31-4B8C-83A1-F6EECF244321}">
                <p14:modId xmlns:p14="http://schemas.microsoft.com/office/powerpoint/2010/main" val="1471322793"/>
              </p:ext>
            </p:extLst>
          </p:nvPr>
        </p:nvGraphicFramePr>
        <p:xfrm>
          <a:off x="3956131" y="6002805"/>
          <a:ext cx="795338" cy="309563"/>
        </p:xfrm>
        <a:graphic>
          <a:graphicData uri="http://schemas.openxmlformats.org/presentationml/2006/ole">
            <mc:AlternateContent xmlns:mc="http://schemas.openxmlformats.org/markup-compatibility/2006">
              <mc:Choice xmlns:v="urn:schemas-microsoft-com:vml" Requires="v">
                <p:oleObj spid="_x0000_s194609" name="Equation" r:id="rId25" imgW="533160" imgH="203040" progId="Equation.DSMT4">
                  <p:embed/>
                </p:oleObj>
              </mc:Choice>
              <mc:Fallback>
                <p:oleObj name="Equation" r:id="rId25" imgW="533160" imgH="203040" progId="Equation.DSMT4">
                  <p:embed/>
                  <p:pic>
                    <p:nvPicPr>
                      <p:cNvPr id="26" name="对象 25">
                        <a:extLst>
                          <a:ext uri="{FF2B5EF4-FFF2-40B4-BE49-F238E27FC236}">
                            <a16:creationId xmlns:a16="http://schemas.microsoft.com/office/drawing/2014/main" id="{A2DBFFD4-5927-4CF9-B035-4AF8C85EB288}"/>
                          </a:ext>
                        </a:extLst>
                      </p:cNvPr>
                      <p:cNvPicPr>
                        <a:picLocks noChangeAspect="1" noChangeArrowheads="1"/>
                      </p:cNvPicPr>
                      <p:nvPr/>
                    </p:nvPicPr>
                    <p:blipFill>
                      <a:blip r:embed="rId26"/>
                      <a:srcRect/>
                      <a:stretch>
                        <a:fillRect/>
                      </a:stretch>
                    </p:blipFill>
                    <p:spPr bwMode="auto">
                      <a:xfrm>
                        <a:off x="3956131" y="6002805"/>
                        <a:ext cx="795338" cy="309563"/>
                      </a:xfrm>
                      <a:prstGeom prst="rect">
                        <a:avLst/>
                      </a:prstGeom>
                      <a:noFill/>
                    </p:spPr>
                  </p:pic>
                </p:oleObj>
              </mc:Fallback>
            </mc:AlternateContent>
          </a:graphicData>
        </a:graphic>
      </p:graphicFrame>
      <p:pic>
        <p:nvPicPr>
          <p:cNvPr id="9" name="图片 8">
            <a:extLst>
              <a:ext uri="{FF2B5EF4-FFF2-40B4-BE49-F238E27FC236}">
                <a16:creationId xmlns:a16="http://schemas.microsoft.com/office/drawing/2014/main" id="{4205DC38-C6AD-4048-A5E2-2F780C4D48E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906814" y="3229004"/>
            <a:ext cx="2800482" cy="1884158"/>
          </a:xfrm>
          <a:prstGeom prst="rect">
            <a:avLst/>
          </a:prstGeom>
        </p:spPr>
      </p:pic>
      <p:sp>
        <p:nvSpPr>
          <p:cNvPr id="6" name="矩形: 圆角 5">
            <a:hlinkClick r:id="rId28"/>
            <a:extLst>
              <a:ext uri="{FF2B5EF4-FFF2-40B4-BE49-F238E27FC236}">
                <a16:creationId xmlns:a16="http://schemas.microsoft.com/office/drawing/2014/main" id="{C5CAC506-412F-4296-B61D-5AF4369B2126}"/>
              </a:ext>
            </a:extLst>
          </p:cNvPr>
          <p:cNvSpPr/>
          <p:nvPr/>
        </p:nvSpPr>
        <p:spPr>
          <a:xfrm>
            <a:off x="7226276" y="3834045"/>
            <a:ext cx="1621199" cy="561403"/>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电电子子双缝</a:t>
            </a:r>
          </a:p>
        </p:txBody>
      </p:sp>
      <p:sp>
        <p:nvSpPr>
          <p:cNvPr id="8" name="文本框 7">
            <a:extLst>
              <a:ext uri="{FF2B5EF4-FFF2-40B4-BE49-F238E27FC236}">
                <a16:creationId xmlns:a16="http://schemas.microsoft.com/office/drawing/2014/main" id="{33B95760-0399-45E9-BDC7-0A10A10C71EB}"/>
              </a:ext>
            </a:extLst>
          </p:cNvPr>
          <p:cNvSpPr txBox="1"/>
          <p:nvPr/>
        </p:nvSpPr>
        <p:spPr>
          <a:xfrm>
            <a:off x="7277578" y="3930080"/>
            <a:ext cx="1702746" cy="369332"/>
          </a:xfrm>
          <a:prstGeom prst="rect">
            <a:avLst/>
          </a:prstGeom>
          <a:noFill/>
        </p:spPr>
        <p:txBody>
          <a:bodyPr wrap="square" rtlCol="0">
            <a:spAutoFit/>
          </a:bodyPr>
          <a:lstStyle/>
          <a:p>
            <a:r>
              <a:rPr lang="zh-CN" altLang="en-US" dirty="0"/>
              <a:t>电子双缝干涉</a:t>
            </a:r>
          </a:p>
        </p:txBody>
      </p:sp>
    </p:spTree>
    <p:extLst>
      <p:ext uri="{BB962C8B-B14F-4D97-AF65-F5344CB8AC3E}">
        <p14:creationId xmlns:p14="http://schemas.microsoft.com/office/powerpoint/2010/main" val="668271928"/>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B216605-4B52-48B6-BEF9-33610EE1D77A}"/>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 name="矩形 1">
            <a:extLst>
              <a:ext uri="{FF2B5EF4-FFF2-40B4-BE49-F238E27FC236}">
                <a16:creationId xmlns:a16="http://schemas.microsoft.com/office/drawing/2014/main" id="{C53FA900-6F1D-4058-AAE1-D7FB1C2C91B9}"/>
              </a:ext>
            </a:extLst>
          </p:cNvPr>
          <p:cNvSpPr/>
          <p:nvPr/>
        </p:nvSpPr>
        <p:spPr>
          <a:xfrm>
            <a:off x="18108" y="908720"/>
            <a:ext cx="7875875" cy="424155"/>
          </a:xfrm>
          <a:prstGeom prst="rect">
            <a:avLst/>
          </a:prstGeom>
        </p:spPr>
        <p:txBody>
          <a:bodyPr wrap="square">
            <a:spAutoFit/>
          </a:bodyPr>
          <a:lstStyle/>
          <a:p>
            <a:pPr indent="26670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概率幅度的预算满足下面四种规则：</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4" name="Rectangle 2">
            <a:extLst>
              <a:ext uri="{FF2B5EF4-FFF2-40B4-BE49-F238E27FC236}">
                <a16:creationId xmlns:a16="http://schemas.microsoft.com/office/drawing/2014/main" id="{052A1B5C-52F8-4CF4-B9BA-2FBE068AF4D3}"/>
              </a:ext>
            </a:extLst>
          </p:cNvPr>
          <p:cNvSpPr>
            <a:spLocks noChangeArrowheads="1"/>
          </p:cNvSpPr>
          <p:nvPr/>
        </p:nvSpPr>
        <p:spPr bwMode="auto">
          <a:xfrm>
            <a:off x="2906815" y="2002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8" name="Rectangle 25">
            <a:extLst>
              <a:ext uri="{FF2B5EF4-FFF2-40B4-BE49-F238E27FC236}">
                <a16:creationId xmlns:a16="http://schemas.microsoft.com/office/drawing/2014/main" id="{0A66C1A4-A1D0-463E-B053-41471AB2C85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Rectangle 30">
            <a:extLst>
              <a:ext uri="{FF2B5EF4-FFF2-40B4-BE49-F238E27FC236}">
                <a16:creationId xmlns:a16="http://schemas.microsoft.com/office/drawing/2014/main" id="{80DEB489-274C-4774-8400-CD4B7930565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6" name="矩形 35">
            <a:extLst>
              <a:ext uri="{FF2B5EF4-FFF2-40B4-BE49-F238E27FC236}">
                <a16:creationId xmlns:a16="http://schemas.microsoft.com/office/drawing/2014/main" id="{3D2BB5FE-C4A9-446A-981A-A43E1DA6FA1C}"/>
              </a:ext>
            </a:extLst>
          </p:cNvPr>
          <p:cNvSpPr/>
          <p:nvPr/>
        </p:nvSpPr>
        <p:spPr>
          <a:xfrm>
            <a:off x="521550" y="1332875"/>
            <a:ext cx="7875875" cy="808876"/>
          </a:xfrm>
          <a:prstGeom prst="rect">
            <a:avLst/>
          </a:prstGeom>
        </p:spPr>
        <p:txBody>
          <a:bodyPr wrap="square">
            <a:spAutoFit/>
          </a:bodyPr>
          <a:lstStyle/>
          <a:p>
            <a:pPr indent="266700">
              <a:lnSpc>
                <a:spcPct val="125000"/>
              </a:lnSpc>
            </a:pPr>
            <a:r>
              <a:rPr lang="en-US" altLang="zh-CN" sz="2000" dirty="0">
                <a:latin typeface="隶书" panose="02010509060101010101" pitchFamily="49" charset="-122"/>
                <a:ea typeface="隶书" panose="02010509060101010101" pitchFamily="49" charset="-122"/>
              </a:rPr>
              <a:t>1.</a:t>
            </a:r>
            <a:r>
              <a:rPr lang="zh-CN" altLang="zh-CN" sz="2000" dirty="0">
                <a:latin typeface="隶书" panose="02010509060101010101" pitchFamily="49" charset="-122"/>
                <a:ea typeface="隶书" panose="02010509060101010101" pitchFamily="49" charset="-122"/>
              </a:rPr>
              <a:t>如果发生在</a:t>
            </a:r>
            <a:r>
              <a:rPr lang="zh-CN" altLang="en-US" sz="2000" dirty="0">
                <a:latin typeface="隶书" panose="02010509060101010101" pitchFamily="49" charset="-122"/>
                <a:ea typeface="隶书" panose="02010509060101010101" pitchFamily="49" charset="-122"/>
              </a:rPr>
              <a:t>初态 到末态 的跃迁存在几种</a:t>
            </a:r>
            <a:r>
              <a:rPr lang="zh-CN" altLang="en-US" sz="2000" dirty="0">
                <a:solidFill>
                  <a:srgbClr val="FF0000"/>
                </a:solidFill>
                <a:latin typeface="隶书" panose="02010509060101010101" pitchFamily="49" charset="-122"/>
                <a:ea typeface="隶书" panose="02010509060101010101" pitchFamily="49" charset="-122"/>
              </a:rPr>
              <a:t>物理上不可区分</a:t>
            </a:r>
            <a:r>
              <a:rPr lang="zh-CN" altLang="en-US" sz="2000" dirty="0">
                <a:latin typeface="隶书" panose="02010509060101010101" pitchFamily="49" charset="-122"/>
                <a:ea typeface="隶书" panose="02010509060101010101" pitchFamily="49" charset="-122"/>
              </a:rPr>
              <a:t>的路径，那么从初态  到末态  跃迁的概率幅度为：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62" name="对象 61">
            <a:extLst>
              <a:ext uri="{FF2B5EF4-FFF2-40B4-BE49-F238E27FC236}">
                <a16:creationId xmlns:a16="http://schemas.microsoft.com/office/drawing/2014/main" id="{655ADAB3-A442-46F8-A082-A576F2561036}"/>
              </a:ext>
            </a:extLst>
          </p:cNvPr>
          <p:cNvGraphicFramePr>
            <a:graphicFrameLocks noChangeAspect="1"/>
          </p:cNvGraphicFramePr>
          <p:nvPr>
            <p:extLst>
              <p:ext uri="{D42A27DB-BD31-4B8C-83A1-F6EECF244321}">
                <p14:modId xmlns:p14="http://schemas.microsoft.com/office/powerpoint/2010/main" val="3976332495"/>
              </p:ext>
            </p:extLst>
          </p:nvPr>
        </p:nvGraphicFramePr>
        <p:xfrm>
          <a:off x="2884626" y="1390043"/>
          <a:ext cx="197187" cy="366987"/>
        </p:xfrm>
        <a:graphic>
          <a:graphicData uri="http://schemas.openxmlformats.org/presentationml/2006/ole">
            <mc:AlternateContent xmlns:mc="http://schemas.openxmlformats.org/markup-compatibility/2006">
              <mc:Choice xmlns:v="urn:schemas-microsoft-com:vml" Requires="v">
                <p:oleObj spid="_x0000_s148419" name="Equation" r:id="rId3" imgW="75960" imgH="139680" progId="Equation.DSMT4">
                  <p:embed/>
                </p:oleObj>
              </mc:Choice>
              <mc:Fallback>
                <p:oleObj name="Equation" r:id="rId3" imgW="75960" imgH="139680" progId="Equation.DSMT4">
                  <p:embed/>
                  <p:pic>
                    <p:nvPicPr>
                      <p:cNvPr id="61" name="对象 60">
                        <a:extLst>
                          <a:ext uri="{FF2B5EF4-FFF2-40B4-BE49-F238E27FC236}">
                            <a16:creationId xmlns:a16="http://schemas.microsoft.com/office/drawing/2014/main" id="{98FCA6E9-FD1D-437F-ADB7-597F6BABB049}"/>
                          </a:ext>
                        </a:extLst>
                      </p:cNvPr>
                      <p:cNvPicPr>
                        <a:picLocks noChangeAspect="1" noChangeArrowheads="1"/>
                      </p:cNvPicPr>
                      <p:nvPr/>
                    </p:nvPicPr>
                    <p:blipFill>
                      <a:blip r:embed="rId4"/>
                      <a:srcRect/>
                      <a:stretch>
                        <a:fillRect/>
                      </a:stretch>
                    </p:blipFill>
                    <p:spPr bwMode="auto">
                      <a:xfrm>
                        <a:off x="2884626" y="1390043"/>
                        <a:ext cx="197187" cy="366987"/>
                      </a:xfrm>
                      <a:prstGeom prst="rect">
                        <a:avLst/>
                      </a:prstGeom>
                      <a:noFill/>
                    </p:spPr>
                  </p:pic>
                </p:oleObj>
              </mc:Fallback>
            </mc:AlternateContent>
          </a:graphicData>
        </a:graphic>
      </p:graphicFrame>
      <p:graphicFrame>
        <p:nvGraphicFramePr>
          <p:cNvPr id="63" name="对象 62">
            <a:extLst>
              <a:ext uri="{FF2B5EF4-FFF2-40B4-BE49-F238E27FC236}">
                <a16:creationId xmlns:a16="http://schemas.microsoft.com/office/drawing/2014/main" id="{D65D308D-A138-4763-8643-33D29663877D}"/>
              </a:ext>
            </a:extLst>
          </p:cNvPr>
          <p:cNvGraphicFramePr>
            <a:graphicFrameLocks noChangeAspect="1"/>
          </p:cNvGraphicFramePr>
          <p:nvPr>
            <p:extLst>
              <p:ext uri="{D42A27DB-BD31-4B8C-83A1-F6EECF244321}">
                <p14:modId xmlns:p14="http://schemas.microsoft.com/office/powerpoint/2010/main" val="171251931"/>
              </p:ext>
            </p:extLst>
          </p:nvPr>
        </p:nvGraphicFramePr>
        <p:xfrm>
          <a:off x="3694113" y="1422682"/>
          <a:ext cx="276921" cy="366988"/>
        </p:xfrm>
        <a:graphic>
          <a:graphicData uri="http://schemas.openxmlformats.org/presentationml/2006/ole">
            <mc:AlternateContent xmlns:mc="http://schemas.openxmlformats.org/markup-compatibility/2006">
              <mc:Choice xmlns:v="urn:schemas-microsoft-com:vml" Requires="v">
                <p:oleObj spid="_x0000_s148420" name="Equation" r:id="rId5" imgW="126720" imgH="164880" progId="Equation.DSMT4">
                  <p:embed/>
                </p:oleObj>
              </mc:Choice>
              <mc:Fallback>
                <p:oleObj name="Equation" r:id="rId5" imgW="126720" imgH="164880" progId="Equation.DSMT4">
                  <p:embed/>
                  <p:pic>
                    <p:nvPicPr>
                      <p:cNvPr id="62" name="对象 61">
                        <a:extLst>
                          <a:ext uri="{FF2B5EF4-FFF2-40B4-BE49-F238E27FC236}">
                            <a16:creationId xmlns:a16="http://schemas.microsoft.com/office/drawing/2014/main" id="{655ADAB3-A442-46F8-A082-A576F2561036}"/>
                          </a:ext>
                        </a:extLst>
                      </p:cNvPr>
                      <p:cNvPicPr>
                        <a:picLocks noChangeAspect="1" noChangeArrowheads="1"/>
                      </p:cNvPicPr>
                      <p:nvPr/>
                    </p:nvPicPr>
                    <p:blipFill>
                      <a:blip r:embed="rId6"/>
                      <a:srcRect/>
                      <a:stretch>
                        <a:fillRect/>
                      </a:stretch>
                    </p:blipFill>
                    <p:spPr bwMode="auto">
                      <a:xfrm>
                        <a:off x="3694113" y="1422682"/>
                        <a:ext cx="276921" cy="366988"/>
                      </a:xfrm>
                      <a:prstGeom prst="rect">
                        <a:avLst/>
                      </a:prstGeom>
                      <a:noFill/>
                    </p:spPr>
                  </p:pic>
                </p:oleObj>
              </mc:Fallback>
            </mc:AlternateContent>
          </a:graphicData>
        </a:graphic>
      </p:graphicFrame>
      <p:graphicFrame>
        <p:nvGraphicFramePr>
          <p:cNvPr id="64" name="对象 63">
            <a:extLst>
              <a:ext uri="{FF2B5EF4-FFF2-40B4-BE49-F238E27FC236}">
                <a16:creationId xmlns:a16="http://schemas.microsoft.com/office/drawing/2014/main" id="{F04C379D-33BC-4153-A1F2-D2EE7F324ED3}"/>
              </a:ext>
            </a:extLst>
          </p:cNvPr>
          <p:cNvGraphicFramePr>
            <a:graphicFrameLocks noChangeAspect="1"/>
          </p:cNvGraphicFramePr>
          <p:nvPr>
            <p:extLst>
              <p:ext uri="{D42A27DB-BD31-4B8C-83A1-F6EECF244321}">
                <p14:modId xmlns:p14="http://schemas.microsoft.com/office/powerpoint/2010/main" val="2567991341"/>
              </p:ext>
            </p:extLst>
          </p:nvPr>
        </p:nvGraphicFramePr>
        <p:xfrm>
          <a:off x="1910644" y="1773422"/>
          <a:ext cx="197187" cy="366987"/>
        </p:xfrm>
        <a:graphic>
          <a:graphicData uri="http://schemas.openxmlformats.org/presentationml/2006/ole">
            <mc:AlternateContent xmlns:mc="http://schemas.openxmlformats.org/markup-compatibility/2006">
              <mc:Choice xmlns:v="urn:schemas-microsoft-com:vml" Requires="v">
                <p:oleObj spid="_x0000_s148421" name="Equation" r:id="rId3" imgW="75960" imgH="139680" progId="Equation.DSMT4">
                  <p:embed/>
                </p:oleObj>
              </mc:Choice>
              <mc:Fallback>
                <p:oleObj name="Equation" r:id="rId3" imgW="75960" imgH="139680" progId="Equation.DSMT4">
                  <p:embed/>
                  <p:pic>
                    <p:nvPicPr>
                      <p:cNvPr id="62" name="对象 61">
                        <a:extLst>
                          <a:ext uri="{FF2B5EF4-FFF2-40B4-BE49-F238E27FC236}">
                            <a16:creationId xmlns:a16="http://schemas.microsoft.com/office/drawing/2014/main" id="{655ADAB3-A442-46F8-A082-A576F2561036}"/>
                          </a:ext>
                        </a:extLst>
                      </p:cNvPr>
                      <p:cNvPicPr>
                        <a:picLocks noChangeAspect="1" noChangeArrowheads="1"/>
                      </p:cNvPicPr>
                      <p:nvPr/>
                    </p:nvPicPr>
                    <p:blipFill>
                      <a:blip r:embed="rId4"/>
                      <a:srcRect/>
                      <a:stretch>
                        <a:fillRect/>
                      </a:stretch>
                    </p:blipFill>
                    <p:spPr bwMode="auto">
                      <a:xfrm>
                        <a:off x="1910644" y="1773422"/>
                        <a:ext cx="197187" cy="366987"/>
                      </a:xfrm>
                      <a:prstGeom prst="rect">
                        <a:avLst/>
                      </a:prstGeom>
                      <a:noFill/>
                    </p:spPr>
                  </p:pic>
                </p:oleObj>
              </mc:Fallback>
            </mc:AlternateContent>
          </a:graphicData>
        </a:graphic>
      </p:graphicFrame>
      <p:graphicFrame>
        <p:nvGraphicFramePr>
          <p:cNvPr id="65" name="对象 64">
            <a:extLst>
              <a:ext uri="{FF2B5EF4-FFF2-40B4-BE49-F238E27FC236}">
                <a16:creationId xmlns:a16="http://schemas.microsoft.com/office/drawing/2014/main" id="{ED32DF1B-D0E2-4B30-AD10-F47E14109927}"/>
              </a:ext>
            </a:extLst>
          </p:cNvPr>
          <p:cNvGraphicFramePr>
            <a:graphicFrameLocks noChangeAspect="1"/>
          </p:cNvGraphicFramePr>
          <p:nvPr>
            <p:extLst>
              <p:ext uri="{D42A27DB-BD31-4B8C-83A1-F6EECF244321}">
                <p14:modId xmlns:p14="http://schemas.microsoft.com/office/powerpoint/2010/main" val="4277224677"/>
              </p:ext>
            </p:extLst>
          </p:nvPr>
        </p:nvGraphicFramePr>
        <p:xfrm>
          <a:off x="2844758" y="1736142"/>
          <a:ext cx="276921" cy="366988"/>
        </p:xfrm>
        <a:graphic>
          <a:graphicData uri="http://schemas.openxmlformats.org/presentationml/2006/ole">
            <mc:AlternateContent xmlns:mc="http://schemas.openxmlformats.org/markup-compatibility/2006">
              <mc:Choice xmlns:v="urn:schemas-microsoft-com:vml" Requires="v">
                <p:oleObj spid="_x0000_s148422" name="Equation" r:id="rId7" imgW="126720" imgH="164880" progId="Equation.DSMT4">
                  <p:embed/>
                </p:oleObj>
              </mc:Choice>
              <mc:Fallback>
                <p:oleObj name="Equation" r:id="rId7" imgW="126720" imgH="164880" progId="Equation.DSMT4">
                  <p:embed/>
                  <p:pic>
                    <p:nvPicPr>
                      <p:cNvPr id="63" name="对象 62">
                        <a:extLst>
                          <a:ext uri="{FF2B5EF4-FFF2-40B4-BE49-F238E27FC236}">
                            <a16:creationId xmlns:a16="http://schemas.microsoft.com/office/drawing/2014/main" id="{D65D308D-A138-4763-8643-33D29663877D}"/>
                          </a:ext>
                        </a:extLst>
                      </p:cNvPr>
                      <p:cNvPicPr>
                        <a:picLocks noChangeAspect="1" noChangeArrowheads="1"/>
                      </p:cNvPicPr>
                      <p:nvPr/>
                    </p:nvPicPr>
                    <p:blipFill>
                      <a:blip r:embed="rId8"/>
                      <a:srcRect/>
                      <a:stretch>
                        <a:fillRect/>
                      </a:stretch>
                    </p:blipFill>
                    <p:spPr bwMode="auto">
                      <a:xfrm>
                        <a:off x="2844758" y="1736142"/>
                        <a:ext cx="276921" cy="366988"/>
                      </a:xfrm>
                      <a:prstGeom prst="rect">
                        <a:avLst/>
                      </a:prstGeom>
                      <a:noFill/>
                    </p:spPr>
                  </p:pic>
                </p:oleObj>
              </mc:Fallback>
            </mc:AlternateContent>
          </a:graphicData>
        </a:graphic>
      </p:graphicFrame>
      <p:graphicFrame>
        <p:nvGraphicFramePr>
          <p:cNvPr id="40" name="对象 39">
            <a:extLst>
              <a:ext uri="{FF2B5EF4-FFF2-40B4-BE49-F238E27FC236}">
                <a16:creationId xmlns:a16="http://schemas.microsoft.com/office/drawing/2014/main" id="{E6E41F94-67E3-4A84-B401-33EEDA0249EC}"/>
              </a:ext>
            </a:extLst>
          </p:cNvPr>
          <p:cNvGraphicFramePr>
            <a:graphicFrameLocks noChangeAspect="1"/>
          </p:cNvGraphicFramePr>
          <p:nvPr>
            <p:extLst>
              <p:ext uri="{D42A27DB-BD31-4B8C-83A1-F6EECF244321}">
                <p14:modId xmlns:p14="http://schemas.microsoft.com/office/powerpoint/2010/main" val="2857686915"/>
              </p:ext>
            </p:extLst>
          </p:nvPr>
        </p:nvGraphicFramePr>
        <p:xfrm>
          <a:off x="3332394" y="2164743"/>
          <a:ext cx="1358421" cy="447480"/>
        </p:xfrm>
        <a:graphic>
          <a:graphicData uri="http://schemas.openxmlformats.org/presentationml/2006/ole">
            <mc:AlternateContent xmlns:mc="http://schemas.openxmlformats.org/markup-compatibility/2006">
              <mc:Choice xmlns:v="urn:schemas-microsoft-com:vml" Requires="v">
                <p:oleObj spid="_x0000_s148423" name="Equation" r:id="rId9" imgW="812520" imgH="266400" progId="Equation.DSMT4">
                  <p:embed/>
                </p:oleObj>
              </mc:Choice>
              <mc:Fallback>
                <p:oleObj name="Equation" r:id="rId9" imgW="812520" imgH="266400" progId="Equation.DSMT4">
                  <p:embed/>
                  <p:pic>
                    <p:nvPicPr>
                      <p:cNvPr id="0" name="Object 28"/>
                      <p:cNvPicPr>
                        <a:picLocks noChangeAspect="1" noChangeArrowheads="1"/>
                      </p:cNvPicPr>
                      <p:nvPr/>
                    </p:nvPicPr>
                    <p:blipFill>
                      <a:blip r:embed="rId10"/>
                      <a:srcRect/>
                      <a:stretch>
                        <a:fillRect/>
                      </a:stretch>
                    </p:blipFill>
                    <p:spPr bwMode="auto">
                      <a:xfrm>
                        <a:off x="3332394" y="2164743"/>
                        <a:ext cx="1358421" cy="447480"/>
                      </a:xfrm>
                      <a:prstGeom prst="rect">
                        <a:avLst/>
                      </a:prstGeom>
                      <a:noFill/>
                    </p:spPr>
                  </p:pic>
                </p:oleObj>
              </mc:Fallback>
            </mc:AlternateContent>
          </a:graphicData>
        </a:graphic>
      </p:graphicFrame>
      <p:sp>
        <p:nvSpPr>
          <p:cNvPr id="66" name="矩形 65">
            <a:extLst>
              <a:ext uri="{FF2B5EF4-FFF2-40B4-BE49-F238E27FC236}">
                <a16:creationId xmlns:a16="http://schemas.microsoft.com/office/drawing/2014/main" id="{AC379958-B82F-4D2C-A31B-D70876178AA8}"/>
              </a:ext>
            </a:extLst>
          </p:cNvPr>
          <p:cNvSpPr/>
          <p:nvPr/>
        </p:nvSpPr>
        <p:spPr>
          <a:xfrm>
            <a:off x="566741" y="2618852"/>
            <a:ext cx="7875875" cy="808876"/>
          </a:xfrm>
          <a:prstGeom prst="rect">
            <a:avLst/>
          </a:prstGeom>
        </p:spPr>
        <p:txBody>
          <a:bodyPr wrap="square">
            <a:spAutoFit/>
          </a:bodyPr>
          <a:lstStyle/>
          <a:p>
            <a:pPr indent="266700">
              <a:lnSpc>
                <a:spcPct val="125000"/>
              </a:lnSpc>
            </a:pPr>
            <a:r>
              <a:rPr lang="en-US" altLang="zh-CN" sz="2000" dirty="0">
                <a:latin typeface="隶书" panose="02010509060101010101" pitchFamily="49" charset="-122"/>
                <a:ea typeface="隶书" panose="02010509060101010101" pitchFamily="49" charset="-122"/>
              </a:rPr>
              <a:t>2.</a:t>
            </a:r>
            <a:r>
              <a:rPr lang="zh-CN" altLang="zh-CN" sz="2000" dirty="0">
                <a:latin typeface="隶书" panose="02010509060101010101" pitchFamily="49" charset="-122"/>
                <a:ea typeface="隶书" panose="02010509060101010101" pitchFamily="49" charset="-122"/>
              </a:rPr>
              <a:t>如果</a:t>
            </a:r>
            <a:r>
              <a:rPr lang="zh-CN" altLang="en-US" sz="2000" dirty="0">
                <a:latin typeface="隶书" panose="02010509060101010101" pitchFamily="49" charset="-122"/>
                <a:ea typeface="隶书" panose="02010509060101010101" pitchFamily="49" charset="-122"/>
              </a:rPr>
              <a:t>有  个彼此独立的末态        ，我们知道从初态跃迁到的每个末态的概率幅度    ，那么从初态跃迁到末态概率为：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67" name="对象 66">
            <a:extLst>
              <a:ext uri="{FF2B5EF4-FFF2-40B4-BE49-F238E27FC236}">
                <a16:creationId xmlns:a16="http://schemas.microsoft.com/office/drawing/2014/main" id="{522EDF0F-F0CE-4995-9033-03849DAF25A3}"/>
              </a:ext>
            </a:extLst>
          </p:cNvPr>
          <p:cNvGraphicFramePr>
            <a:graphicFrameLocks noChangeAspect="1"/>
          </p:cNvGraphicFramePr>
          <p:nvPr>
            <p:extLst>
              <p:ext uri="{D42A27DB-BD31-4B8C-83A1-F6EECF244321}">
                <p14:modId xmlns:p14="http://schemas.microsoft.com/office/powerpoint/2010/main" val="4236663331"/>
              </p:ext>
            </p:extLst>
          </p:nvPr>
        </p:nvGraphicFramePr>
        <p:xfrm>
          <a:off x="1860012" y="2707679"/>
          <a:ext cx="298450" cy="333375"/>
        </p:xfrm>
        <a:graphic>
          <a:graphicData uri="http://schemas.openxmlformats.org/presentationml/2006/ole">
            <mc:AlternateContent xmlns:mc="http://schemas.openxmlformats.org/markup-compatibility/2006">
              <mc:Choice xmlns:v="urn:schemas-microsoft-com:vml" Requires="v">
                <p:oleObj spid="_x0000_s148424" name="Equation" r:id="rId11" imgW="114120" imgH="126720" progId="Equation.DSMT4">
                  <p:embed/>
                </p:oleObj>
              </mc:Choice>
              <mc:Fallback>
                <p:oleObj name="Equation" r:id="rId11" imgW="114120" imgH="126720" progId="Equation.DSMT4">
                  <p:embed/>
                  <p:pic>
                    <p:nvPicPr>
                      <p:cNvPr id="64" name="对象 63">
                        <a:extLst>
                          <a:ext uri="{FF2B5EF4-FFF2-40B4-BE49-F238E27FC236}">
                            <a16:creationId xmlns:a16="http://schemas.microsoft.com/office/drawing/2014/main" id="{F04C379D-33BC-4153-A1F2-D2EE7F324ED3}"/>
                          </a:ext>
                        </a:extLst>
                      </p:cNvPr>
                      <p:cNvPicPr>
                        <a:picLocks noChangeAspect="1" noChangeArrowheads="1"/>
                      </p:cNvPicPr>
                      <p:nvPr/>
                    </p:nvPicPr>
                    <p:blipFill>
                      <a:blip r:embed="rId12"/>
                      <a:srcRect/>
                      <a:stretch>
                        <a:fillRect/>
                      </a:stretch>
                    </p:blipFill>
                    <p:spPr bwMode="auto">
                      <a:xfrm>
                        <a:off x="1860012" y="2707679"/>
                        <a:ext cx="298450" cy="333375"/>
                      </a:xfrm>
                      <a:prstGeom prst="rect">
                        <a:avLst/>
                      </a:prstGeom>
                      <a:noFill/>
                    </p:spPr>
                  </p:pic>
                </p:oleObj>
              </mc:Fallback>
            </mc:AlternateContent>
          </a:graphicData>
        </a:graphic>
      </p:graphicFrame>
      <p:sp>
        <p:nvSpPr>
          <p:cNvPr id="41" name="Rectangle 31">
            <a:extLst>
              <a:ext uri="{FF2B5EF4-FFF2-40B4-BE49-F238E27FC236}">
                <a16:creationId xmlns:a16="http://schemas.microsoft.com/office/drawing/2014/main" id="{BCF07AE2-1171-43BA-AB4B-A9B39E291361}"/>
              </a:ext>
            </a:extLst>
          </p:cNvPr>
          <p:cNvSpPr>
            <a:spLocks noChangeArrowheads="1"/>
          </p:cNvSpPr>
          <p:nvPr/>
        </p:nvSpPr>
        <p:spPr bwMode="auto">
          <a:xfrm>
            <a:off x="2254208" y="413977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2" name="对象 41">
            <a:extLst>
              <a:ext uri="{FF2B5EF4-FFF2-40B4-BE49-F238E27FC236}">
                <a16:creationId xmlns:a16="http://schemas.microsoft.com/office/drawing/2014/main" id="{4616C3D3-10DD-43FC-8788-7CB8514618D8}"/>
              </a:ext>
            </a:extLst>
          </p:cNvPr>
          <p:cNvGraphicFramePr>
            <a:graphicFrameLocks noChangeAspect="1"/>
          </p:cNvGraphicFramePr>
          <p:nvPr>
            <p:extLst>
              <p:ext uri="{D42A27DB-BD31-4B8C-83A1-F6EECF244321}">
                <p14:modId xmlns:p14="http://schemas.microsoft.com/office/powerpoint/2010/main" val="2400139352"/>
              </p:ext>
            </p:extLst>
          </p:nvPr>
        </p:nvGraphicFramePr>
        <p:xfrm>
          <a:off x="4211960" y="2719749"/>
          <a:ext cx="957710" cy="293492"/>
        </p:xfrm>
        <a:graphic>
          <a:graphicData uri="http://schemas.openxmlformats.org/presentationml/2006/ole">
            <mc:AlternateContent xmlns:mc="http://schemas.openxmlformats.org/markup-compatibility/2006">
              <mc:Choice xmlns:v="urn:schemas-microsoft-com:vml" Requires="v">
                <p:oleObj spid="_x0000_s148425" name="Equation" r:id="rId13" imgW="596641" imgH="177723" progId="Equation.DSMT4">
                  <p:embed/>
                </p:oleObj>
              </mc:Choice>
              <mc:Fallback>
                <p:oleObj name="Equation" r:id="rId13" imgW="596641" imgH="177723" progId="Equation.DSMT4">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1960" y="2719749"/>
                        <a:ext cx="957710" cy="293492"/>
                      </a:xfrm>
                      <a:prstGeom prst="rect">
                        <a:avLst/>
                      </a:prstGeom>
                      <a:noFill/>
                    </p:spPr>
                  </p:pic>
                </p:oleObj>
              </mc:Fallback>
            </mc:AlternateContent>
          </a:graphicData>
        </a:graphic>
      </p:graphicFrame>
      <p:graphicFrame>
        <p:nvGraphicFramePr>
          <p:cNvPr id="68" name="对象 67">
            <a:extLst>
              <a:ext uri="{FF2B5EF4-FFF2-40B4-BE49-F238E27FC236}">
                <a16:creationId xmlns:a16="http://schemas.microsoft.com/office/drawing/2014/main" id="{0903E85E-E5CC-488A-998A-7AE3654455C9}"/>
              </a:ext>
            </a:extLst>
          </p:cNvPr>
          <p:cNvGraphicFramePr>
            <a:graphicFrameLocks noChangeAspect="1"/>
          </p:cNvGraphicFramePr>
          <p:nvPr>
            <p:extLst>
              <p:ext uri="{D42A27DB-BD31-4B8C-83A1-F6EECF244321}">
                <p14:modId xmlns:p14="http://schemas.microsoft.com/office/powerpoint/2010/main" val="1403645169"/>
              </p:ext>
            </p:extLst>
          </p:nvPr>
        </p:nvGraphicFramePr>
        <p:xfrm>
          <a:off x="2976598" y="3104559"/>
          <a:ext cx="487363" cy="341312"/>
        </p:xfrm>
        <a:graphic>
          <a:graphicData uri="http://schemas.openxmlformats.org/presentationml/2006/ole">
            <mc:AlternateContent xmlns:mc="http://schemas.openxmlformats.org/markup-compatibility/2006">
              <mc:Choice xmlns:v="urn:schemas-microsoft-com:vml" Requires="v">
                <p:oleObj spid="_x0000_s148426" name="Equation" r:id="rId15" imgW="291960" imgH="203040" progId="Equation.DSMT4">
                  <p:embed/>
                </p:oleObj>
              </mc:Choice>
              <mc:Fallback>
                <p:oleObj name="Equation" r:id="rId15" imgW="291960" imgH="203040" progId="Equation.DSMT4">
                  <p:embed/>
                  <p:pic>
                    <p:nvPicPr>
                      <p:cNvPr id="40" name="对象 39">
                        <a:extLst>
                          <a:ext uri="{FF2B5EF4-FFF2-40B4-BE49-F238E27FC236}">
                            <a16:creationId xmlns:a16="http://schemas.microsoft.com/office/drawing/2014/main" id="{E6E41F94-67E3-4A84-B401-33EEDA0249EC}"/>
                          </a:ext>
                        </a:extLst>
                      </p:cNvPr>
                      <p:cNvPicPr>
                        <a:picLocks noChangeAspect="1" noChangeArrowheads="1"/>
                      </p:cNvPicPr>
                      <p:nvPr/>
                    </p:nvPicPr>
                    <p:blipFill>
                      <a:blip r:embed="rId16"/>
                      <a:srcRect/>
                      <a:stretch>
                        <a:fillRect/>
                      </a:stretch>
                    </p:blipFill>
                    <p:spPr bwMode="auto">
                      <a:xfrm>
                        <a:off x="2976598" y="3104559"/>
                        <a:ext cx="487363" cy="341312"/>
                      </a:xfrm>
                      <a:prstGeom prst="rect">
                        <a:avLst/>
                      </a:prstGeom>
                      <a:noFill/>
                    </p:spPr>
                  </p:pic>
                </p:oleObj>
              </mc:Fallback>
            </mc:AlternateContent>
          </a:graphicData>
        </a:graphic>
      </p:graphicFrame>
      <p:graphicFrame>
        <p:nvGraphicFramePr>
          <p:cNvPr id="44" name="对象 43">
            <a:extLst>
              <a:ext uri="{FF2B5EF4-FFF2-40B4-BE49-F238E27FC236}">
                <a16:creationId xmlns:a16="http://schemas.microsoft.com/office/drawing/2014/main" id="{C0914311-E344-448E-B7CC-4F4D43A76D15}"/>
              </a:ext>
            </a:extLst>
          </p:cNvPr>
          <p:cNvGraphicFramePr>
            <a:graphicFrameLocks noChangeAspect="1"/>
          </p:cNvGraphicFramePr>
          <p:nvPr>
            <p:extLst>
              <p:ext uri="{D42A27DB-BD31-4B8C-83A1-F6EECF244321}">
                <p14:modId xmlns:p14="http://schemas.microsoft.com/office/powerpoint/2010/main" val="2767016065"/>
              </p:ext>
            </p:extLst>
          </p:nvPr>
        </p:nvGraphicFramePr>
        <p:xfrm>
          <a:off x="3356865" y="3509079"/>
          <a:ext cx="1475239" cy="462820"/>
        </p:xfrm>
        <a:graphic>
          <a:graphicData uri="http://schemas.openxmlformats.org/presentationml/2006/ole">
            <mc:AlternateContent xmlns:mc="http://schemas.openxmlformats.org/markup-compatibility/2006">
              <mc:Choice xmlns:v="urn:schemas-microsoft-com:vml" Requires="v">
                <p:oleObj spid="_x0000_s148427" name="Equation" r:id="rId17" imgW="977476" imgH="304668" progId="Equation.DSMT4">
                  <p:embed/>
                </p:oleObj>
              </mc:Choice>
              <mc:Fallback>
                <p:oleObj name="Equation" r:id="rId17" imgW="977476" imgH="304668" progId="Equation.DSMT4">
                  <p:embed/>
                  <p:pic>
                    <p:nvPicPr>
                      <p:cNvPr id="0" name="Object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6865" y="3509079"/>
                        <a:ext cx="1475239" cy="462820"/>
                      </a:xfrm>
                      <a:prstGeom prst="rect">
                        <a:avLst/>
                      </a:prstGeom>
                      <a:noFill/>
                    </p:spPr>
                  </p:pic>
                </p:oleObj>
              </mc:Fallback>
            </mc:AlternateContent>
          </a:graphicData>
        </a:graphic>
      </p:graphicFrame>
      <p:sp>
        <p:nvSpPr>
          <p:cNvPr id="70" name="矩形 69">
            <a:extLst>
              <a:ext uri="{FF2B5EF4-FFF2-40B4-BE49-F238E27FC236}">
                <a16:creationId xmlns:a16="http://schemas.microsoft.com/office/drawing/2014/main" id="{98E4B355-8A97-4C80-BCD4-89CB2BB29619}"/>
              </a:ext>
            </a:extLst>
          </p:cNvPr>
          <p:cNvSpPr/>
          <p:nvPr/>
        </p:nvSpPr>
        <p:spPr>
          <a:xfrm>
            <a:off x="566741" y="3835055"/>
            <a:ext cx="7875875" cy="828945"/>
          </a:xfrm>
          <a:prstGeom prst="rect">
            <a:avLst/>
          </a:prstGeom>
        </p:spPr>
        <p:txBody>
          <a:bodyPr wrap="square">
            <a:spAutoFit/>
          </a:bodyPr>
          <a:lstStyle/>
          <a:p>
            <a:pPr indent="266700">
              <a:lnSpc>
                <a:spcPct val="125000"/>
              </a:lnSpc>
            </a:pPr>
            <a:r>
              <a:rPr lang="en-US" altLang="zh-CN" sz="2000" dirty="0">
                <a:latin typeface="隶书" panose="02010509060101010101" pitchFamily="49" charset="-122"/>
                <a:ea typeface="隶书" panose="02010509060101010101" pitchFamily="49" charset="-122"/>
              </a:rPr>
              <a:t>3.</a:t>
            </a:r>
            <a:r>
              <a:rPr lang="zh-CN" altLang="zh-CN" sz="2000" dirty="0">
                <a:latin typeface="隶书" panose="02010509060101010101" pitchFamily="49" charset="-122"/>
                <a:ea typeface="隶书" panose="02010509060101010101" pitchFamily="49" charset="-122"/>
              </a:rPr>
              <a:t>如果</a:t>
            </a:r>
            <a:r>
              <a:rPr lang="zh-CN" altLang="en-US" sz="2000" dirty="0">
                <a:latin typeface="隶书" panose="02010509060101010101" pitchFamily="49" charset="-122"/>
                <a:ea typeface="隶书" panose="02010509060101010101" pitchFamily="49" charset="-122"/>
              </a:rPr>
              <a:t>从初态 到末态  的跃迁要经过一个中间的状态  </a:t>
            </a:r>
            <a:r>
              <a:rPr lang="zh-CN" altLang="zh-CN" sz="2000" dirty="0">
                <a:latin typeface="隶书" panose="02010509060101010101" pitchFamily="49" charset="-122"/>
                <a:ea typeface="隶书" panose="02010509060101010101" pitchFamily="49" charset="-122"/>
              </a:rPr>
              <a:t>那么总的概率幅度等于分段概率幅度的乘积</a:t>
            </a:r>
            <a:r>
              <a:rPr lang="zh-CN" altLang="en-US" sz="2000" dirty="0">
                <a:latin typeface="隶书" panose="02010509060101010101" pitchFamily="49" charset="-122"/>
                <a:ea typeface="隶书" panose="02010509060101010101" pitchFamily="49" charset="-122"/>
              </a:rPr>
              <a:t>：</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71" name="对象 70">
            <a:extLst>
              <a:ext uri="{FF2B5EF4-FFF2-40B4-BE49-F238E27FC236}">
                <a16:creationId xmlns:a16="http://schemas.microsoft.com/office/drawing/2014/main" id="{CA2E097C-34C4-4110-99A9-C034CAFE1DBF}"/>
              </a:ext>
            </a:extLst>
          </p:cNvPr>
          <p:cNvGraphicFramePr>
            <a:graphicFrameLocks noChangeAspect="1"/>
          </p:cNvGraphicFramePr>
          <p:nvPr>
            <p:extLst>
              <p:ext uri="{D42A27DB-BD31-4B8C-83A1-F6EECF244321}">
                <p14:modId xmlns:p14="http://schemas.microsoft.com/office/powerpoint/2010/main" val="1541506862"/>
              </p:ext>
            </p:extLst>
          </p:nvPr>
        </p:nvGraphicFramePr>
        <p:xfrm>
          <a:off x="2443159" y="3869296"/>
          <a:ext cx="197187" cy="366987"/>
        </p:xfrm>
        <a:graphic>
          <a:graphicData uri="http://schemas.openxmlformats.org/presentationml/2006/ole">
            <mc:AlternateContent xmlns:mc="http://schemas.openxmlformats.org/markup-compatibility/2006">
              <mc:Choice xmlns:v="urn:schemas-microsoft-com:vml" Requires="v">
                <p:oleObj spid="_x0000_s148428" name="Equation" r:id="rId3" imgW="75960" imgH="139680" progId="Equation.DSMT4">
                  <p:embed/>
                </p:oleObj>
              </mc:Choice>
              <mc:Fallback>
                <p:oleObj name="Equation" r:id="rId3" imgW="75960" imgH="139680" progId="Equation.DSMT4">
                  <p:embed/>
                  <p:pic>
                    <p:nvPicPr>
                      <p:cNvPr id="62" name="对象 61">
                        <a:extLst>
                          <a:ext uri="{FF2B5EF4-FFF2-40B4-BE49-F238E27FC236}">
                            <a16:creationId xmlns:a16="http://schemas.microsoft.com/office/drawing/2014/main" id="{655ADAB3-A442-46F8-A082-A576F2561036}"/>
                          </a:ext>
                        </a:extLst>
                      </p:cNvPr>
                      <p:cNvPicPr>
                        <a:picLocks noChangeAspect="1" noChangeArrowheads="1"/>
                      </p:cNvPicPr>
                      <p:nvPr/>
                    </p:nvPicPr>
                    <p:blipFill>
                      <a:blip r:embed="rId4"/>
                      <a:srcRect/>
                      <a:stretch>
                        <a:fillRect/>
                      </a:stretch>
                    </p:blipFill>
                    <p:spPr bwMode="auto">
                      <a:xfrm>
                        <a:off x="2443159" y="3869296"/>
                        <a:ext cx="197187" cy="366987"/>
                      </a:xfrm>
                      <a:prstGeom prst="rect">
                        <a:avLst/>
                      </a:prstGeom>
                      <a:noFill/>
                    </p:spPr>
                  </p:pic>
                </p:oleObj>
              </mc:Fallback>
            </mc:AlternateContent>
          </a:graphicData>
        </a:graphic>
      </p:graphicFrame>
      <p:graphicFrame>
        <p:nvGraphicFramePr>
          <p:cNvPr id="72" name="对象 71">
            <a:extLst>
              <a:ext uri="{FF2B5EF4-FFF2-40B4-BE49-F238E27FC236}">
                <a16:creationId xmlns:a16="http://schemas.microsoft.com/office/drawing/2014/main" id="{74CC064D-12C4-4055-8757-E229CA93124A}"/>
              </a:ext>
            </a:extLst>
          </p:cNvPr>
          <p:cNvGraphicFramePr>
            <a:graphicFrameLocks noChangeAspect="1"/>
          </p:cNvGraphicFramePr>
          <p:nvPr>
            <p:extLst>
              <p:ext uri="{D42A27DB-BD31-4B8C-83A1-F6EECF244321}">
                <p14:modId xmlns:p14="http://schemas.microsoft.com/office/powerpoint/2010/main" val="14187053"/>
              </p:ext>
            </p:extLst>
          </p:nvPr>
        </p:nvGraphicFramePr>
        <p:xfrm>
          <a:off x="3304969" y="3908849"/>
          <a:ext cx="276921" cy="366988"/>
        </p:xfrm>
        <a:graphic>
          <a:graphicData uri="http://schemas.openxmlformats.org/presentationml/2006/ole">
            <mc:AlternateContent xmlns:mc="http://schemas.openxmlformats.org/markup-compatibility/2006">
              <mc:Choice xmlns:v="urn:schemas-microsoft-com:vml" Requires="v">
                <p:oleObj spid="_x0000_s148429" name="Equation" r:id="rId19" imgW="126720" imgH="164880" progId="Equation.DSMT4">
                  <p:embed/>
                </p:oleObj>
              </mc:Choice>
              <mc:Fallback>
                <p:oleObj name="Equation" r:id="rId19" imgW="126720" imgH="164880" progId="Equation.DSMT4">
                  <p:embed/>
                  <p:pic>
                    <p:nvPicPr>
                      <p:cNvPr id="63" name="对象 62">
                        <a:extLst>
                          <a:ext uri="{FF2B5EF4-FFF2-40B4-BE49-F238E27FC236}">
                            <a16:creationId xmlns:a16="http://schemas.microsoft.com/office/drawing/2014/main" id="{D65D308D-A138-4763-8643-33D29663877D}"/>
                          </a:ext>
                        </a:extLst>
                      </p:cNvPr>
                      <p:cNvPicPr>
                        <a:picLocks noChangeAspect="1" noChangeArrowheads="1"/>
                      </p:cNvPicPr>
                      <p:nvPr/>
                    </p:nvPicPr>
                    <p:blipFill>
                      <a:blip r:embed="rId20"/>
                      <a:srcRect/>
                      <a:stretch>
                        <a:fillRect/>
                      </a:stretch>
                    </p:blipFill>
                    <p:spPr bwMode="auto">
                      <a:xfrm>
                        <a:off x="3304969" y="3908849"/>
                        <a:ext cx="276921" cy="366988"/>
                      </a:xfrm>
                      <a:prstGeom prst="rect">
                        <a:avLst/>
                      </a:prstGeom>
                      <a:noFill/>
                    </p:spPr>
                  </p:pic>
                </p:oleObj>
              </mc:Fallback>
            </mc:AlternateContent>
          </a:graphicData>
        </a:graphic>
      </p:graphicFrame>
      <p:graphicFrame>
        <p:nvGraphicFramePr>
          <p:cNvPr id="73" name="对象 72">
            <a:extLst>
              <a:ext uri="{FF2B5EF4-FFF2-40B4-BE49-F238E27FC236}">
                <a16:creationId xmlns:a16="http://schemas.microsoft.com/office/drawing/2014/main" id="{427CA135-E713-4DBE-8B56-12F0353E6288}"/>
              </a:ext>
            </a:extLst>
          </p:cNvPr>
          <p:cNvGraphicFramePr>
            <a:graphicFrameLocks noChangeAspect="1"/>
          </p:cNvGraphicFramePr>
          <p:nvPr>
            <p:extLst>
              <p:ext uri="{D42A27DB-BD31-4B8C-83A1-F6EECF244321}">
                <p14:modId xmlns:p14="http://schemas.microsoft.com/office/powerpoint/2010/main" val="318520081"/>
              </p:ext>
            </p:extLst>
          </p:nvPr>
        </p:nvGraphicFramePr>
        <p:xfrm>
          <a:off x="6895230" y="3965365"/>
          <a:ext cx="222250" cy="284162"/>
        </p:xfrm>
        <a:graphic>
          <a:graphicData uri="http://schemas.openxmlformats.org/presentationml/2006/ole">
            <mc:AlternateContent xmlns:mc="http://schemas.openxmlformats.org/markup-compatibility/2006">
              <mc:Choice xmlns:v="urn:schemas-microsoft-com:vml" Requires="v">
                <p:oleObj spid="_x0000_s148430" name="Equation" r:id="rId21" imgW="101520" imgH="126720" progId="Equation.DSMT4">
                  <p:embed/>
                </p:oleObj>
              </mc:Choice>
              <mc:Fallback>
                <p:oleObj name="Equation" r:id="rId21" imgW="101520" imgH="126720" progId="Equation.DSMT4">
                  <p:embed/>
                  <p:pic>
                    <p:nvPicPr>
                      <p:cNvPr id="72" name="对象 71">
                        <a:extLst>
                          <a:ext uri="{FF2B5EF4-FFF2-40B4-BE49-F238E27FC236}">
                            <a16:creationId xmlns:a16="http://schemas.microsoft.com/office/drawing/2014/main" id="{74CC064D-12C4-4055-8757-E229CA93124A}"/>
                          </a:ext>
                        </a:extLst>
                      </p:cNvPr>
                      <p:cNvPicPr>
                        <a:picLocks noChangeAspect="1" noChangeArrowheads="1"/>
                      </p:cNvPicPr>
                      <p:nvPr/>
                    </p:nvPicPr>
                    <p:blipFill>
                      <a:blip r:embed="rId22"/>
                      <a:srcRect/>
                      <a:stretch>
                        <a:fillRect/>
                      </a:stretch>
                    </p:blipFill>
                    <p:spPr bwMode="auto">
                      <a:xfrm>
                        <a:off x="6895230" y="3965365"/>
                        <a:ext cx="222250" cy="284162"/>
                      </a:xfrm>
                      <a:prstGeom prst="rect">
                        <a:avLst/>
                      </a:prstGeom>
                      <a:noFill/>
                    </p:spPr>
                  </p:pic>
                </p:oleObj>
              </mc:Fallback>
            </mc:AlternateContent>
          </a:graphicData>
        </a:graphic>
      </p:graphicFrame>
      <p:graphicFrame>
        <p:nvGraphicFramePr>
          <p:cNvPr id="74" name="对象 73">
            <a:extLst>
              <a:ext uri="{FF2B5EF4-FFF2-40B4-BE49-F238E27FC236}">
                <a16:creationId xmlns:a16="http://schemas.microsoft.com/office/drawing/2014/main" id="{ACC5DF78-6015-4E3D-95A3-74A44BADFE2A}"/>
              </a:ext>
            </a:extLst>
          </p:cNvPr>
          <p:cNvGraphicFramePr>
            <a:graphicFrameLocks noChangeAspect="1"/>
          </p:cNvGraphicFramePr>
          <p:nvPr>
            <p:extLst>
              <p:ext uri="{D42A27DB-BD31-4B8C-83A1-F6EECF244321}">
                <p14:modId xmlns:p14="http://schemas.microsoft.com/office/powerpoint/2010/main" val="325653767"/>
              </p:ext>
            </p:extLst>
          </p:nvPr>
        </p:nvGraphicFramePr>
        <p:xfrm>
          <a:off x="3356865" y="4660811"/>
          <a:ext cx="1647515" cy="376063"/>
        </p:xfrm>
        <a:graphic>
          <a:graphicData uri="http://schemas.openxmlformats.org/presentationml/2006/ole">
            <mc:AlternateContent xmlns:mc="http://schemas.openxmlformats.org/markup-compatibility/2006">
              <mc:Choice xmlns:v="urn:schemas-microsoft-com:vml" Requires="v">
                <p:oleObj spid="_x0000_s148431" name="Equation" r:id="rId23" imgW="876300" imgH="203200" progId="Equation.DSMT4">
                  <p:embed/>
                </p:oleObj>
              </mc:Choice>
              <mc:Fallback>
                <p:oleObj name="Equation" r:id="rId23" imgW="876300" imgH="203200" progId="Equation.DSMT4">
                  <p:embed/>
                  <p:pic>
                    <p:nvPicPr>
                      <p:cNvPr id="0" name="Object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56865" y="4660811"/>
                        <a:ext cx="1647515" cy="376063"/>
                      </a:xfrm>
                      <a:prstGeom prst="rect">
                        <a:avLst/>
                      </a:prstGeom>
                      <a:noFill/>
                    </p:spPr>
                  </p:pic>
                </p:oleObj>
              </mc:Fallback>
            </mc:AlternateContent>
          </a:graphicData>
        </a:graphic>
      </p:graphicFrame>
      <p:sp>
        <p:nvSpPr>
          <p:cNvPr id="75" name="矩形 74">
            <a:extLst>
              <a:ext uri="{FF2B5EF4-FFF2-40B4-BE49-F238E27FC236}">
                <a16:creationId xmlns:a16="http://schemas.microsoft.com/office/drawing/2014/main" id="{81A3EB24-6DCA-4FDC-AB9D-C20C68172215}"/>
              </a:ext>
            </a:extLst>
          </p:cNvPr>
          <p:cNvSpPr/>
          <p:nvPr/>
        </p:nvSpPr>
        <p:spPr>
          <a:xfrm>
            <a:off x="634062" y="5101593"/>
            <a:ext cx="7875875" cy="1218860"/>
          </a:xfrm>
          <a:prstGeom prst="rect">
            <a:avLst/>
          </a:prstGeom>
        </p:spPr>
        <p:txBody>
          <a:bodyPr wrap="square">
            <a:spAutoFit/>
          </a:bodyPr>
          <a:lstStyle/>
          <a:p>
            <a:pPr indent="266700">
              <a:lnSpc>
                <a:spcPct val="125000"/>
              </a:lnSpc>
            </a:pPr>
            <a:r>
              <a:rPr lang="en-US" altLang="zh-CN" sz="2000" dirty="0">
                <a:latin typeface="隶书" panose="02010509060101010101" pitchFamily="49" charset="-122"/>
                <a:ea typeface="隶书" panose="02010509060101010101" pitchFamily="49" charset="-122"/>
              </a:rPr>
              <a:t>4.</a:t>
            </a:r>
            <a:r>
              <a:rPr lang="zh-CN" altLang="zh-CN" sz="2000" dirty="0">
                <a:latin typeface="隶书" panose="02010509060101010101" pitchFamily="49" charset="-122"/>
                <a:ea typeface="隶书" panose="02010509060101010101" pitchFamily="49" charset="-122"/>
              </a:rPr>
              <a:t>假如两个独立的微观粒子组成一个体系，并且两个粒子同时发生了两个跃迁，那么体系的跃迁概率幅度等于各自的跃迁概率幅度的乘积</a:t>
            </a:r>
            <a:r>
              <a:rPr lang="zh-CN" altLang="zh-CN" dirty="0"/>
              <a:t>：</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77" name="对象 76">
            <a:extLst>
              <a:ext uri="{FF2B5EF4-FFF2-40B4-BE49-F238E27FC236}">
                <a16:creationId xmlns:a16="http://schemas.microsoft.com/office/drawing/2014/main" id="{DE9B1108-D344-4943-A9AE-C649DBC73321}"/>
              </a:ext>
            </a:extLst>
          </p:cNvPr>
          <p:cNvGraphicFramePr>
            <a:graphicFrameLocks noChangeAspect="1"/>
          </p:cNvGraphicFramePr>
          <p:nvPr>
            <p:extLst>
              <p:ext uri="{D42A27DB-BD31-4B8C-83A1-F6EECF244321}">
                <p14:modId xmlns:p14="http://schemas.microsoft.com/office/powerpoint/2010/main" val="954021995"/>
              </p:ext>
            </p:extLst>
          </p:nvPr>
        </p:nvGraphicFramePr>
        <p:xfrm>
          <a:off x="3443429" y="6235057"/>
          <a:ext cx="1529743" cy="300230"/>
        </p:xfrm>
        <a:graphic>
          <a:graphicData uri="http://schemas.openxmlformats.org/presentationml/2006/ole">
            <mc:AlternateContent xmlns:mc="http://schemas.openxmlformats.org/markup-compatibility/2006">
              <mc:Choice xmlns:v="urn:schemas-microsoft-com:vml" Requires="v">
                <p:oleObj spid="_x0000_s148432" name="Equation" r:id="rId25" imgW="1016000" imgH="203200" progId="Equation.DSMT4">
                  <p:embed/>
                </p:oleObj>
              </mc:Choice>
              <mc:Fallback>
                <p:oleObj name="Equation" r:id="rId25" imgW="1016000" imgH="203200" progId="Equation.DSMT4">
                  <p:embed/>
                  <p:pic>
                    <p:nvPicPr>
                      <p:cNvPr id="0" name="Object 4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43429" y="6235057"/>
                        <a:ext cx="1529743" cy="300230"/>
                      </a:xfrm>
                      <a:prstGeom prst="rect">
                        <a:avLst/>
                      </a:prstGeom>
                      <a:noFill/>
                    </p:spPr>
                  </p:pic>
                </p:oleObj>
              </mc:Fallback>
            </mc:AlternateContent>
          </a:graphicData>
        </a:graphic>
      </p:graphicFrame>
    </p:spTree>
    <p:extLst>
      <p:ext uri="{BB962C8B-B14F-4D97-AF65-F5344CB8AC3E}">
        <p14:creationId xmlns:p14="http://schemas.microsoft.com/office/powerpoint/2010/main" val="1763747764"/>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387273-E9CD-4D1B-92ED-15B240023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7045" y="1737850"/>
            <a:ext cx="3017968" cy="4307050"/>
          </a:xfrm>
          <a:prstGeom prst="rect">
            <a:avLst/>
          </a:prstGeom>
        </p:spPr>
      </p:pic>
      <p:pic>
        <p:nvPicPr>
          <p:cNvPr id="5" name="图片 4">
            <a:extLst>
              <a:ext uri="{FF2B5EF4-FFF2-40B4-BE49-F238E27FC236}">
                <a16:creationId xmlns:a16="http://schemas.microsoft.com/office/drawing/2014/main" id="{0A546A9F-2F43-4A64-86E2-525BF5589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804" y="1673805"/>
            <a:ext cx="3282004" cy="4435140"/>
          </a:xfrm>
          <a:prstGeom prst="rect">
            <a:avLst/>
          </a:prstGeom>
        </p:spPr>
      </p:pic>
    </p:spTree>
    <p:extLst>
      <p:ext uri="{BB962C8B-B14F-4D97-AF65-F5344CB8AC3E}">
        <p14:creationId xmlns:p14="http://schemas.microsoft.com/office/powerpoint/2010/main" val="25464642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B216605-4B52-48B6-BEF9-33610EE1D77A}"/>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 name="矩形 1">
            <a:extLst>
              <a:ext uri="{FF2B5EF4-FFF2-40B4-BE49-F238E27FC236}">
                <a16:creationId xmlns:a16="http://schemas.microsoft.com/office/drawing/2014/main" id="{C53FA900-6F1D-4058-AAE1-D7FB1C2C91B9}"/>
              </a:ext>
            </a:extLst>
          </p:cNvPr>
          <p:cNvSpPr/>
          <p:nvPr/>
        </p:nvSpPr>
        <p:spPr>
          <a:xfrm>
            <a:off x="18108" y="908720"/>
            <a:ext cx="7875875" cy="424155"/>
          </a:xfrm>
          <a:prstGeom prst="rect">
            <a:avLst/>
          </a:prstGeom>
        </p:spPr>
        <p:txBody>
          <a:bodyPr wrap="square">
            <a:spAutoFit/>
          </a:bodyPr>
          <a:lstStyle/>
          <a:p>
            <a:pPr indent="26670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电子双缝干涉实验：</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4" name="Rectangle 2">
            <a:extLst>
              <a:ext uri="{FF2B5EF4-FFF2-40B4-BE49-F238E27FC236}">
                <a16:creationId xmlns:a16="http://schemas.microsoft.com/office/drawing/2014/main" id="{052A1B5C-52F8-4CF4-B9BA-2FBE068AF4D3}"/>
              </a:ext>
            </a:extLst>
          </p:cNvPr>
          <p:cNvSpPr>
            <a:spLocks noChangeArrowheads="1"/>
          </p:cNvSpPr>
          <p:nvPr/>
        </p:nvSpPr>
        <p:spPr bwMode="auto">
          <a:xfrm>
            <a:off x="2906815" y="20022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8" name="Rectangle 25">
            <a:extLst>
              <a:ext uri="{FF2B5EF4-FFF2-40B4-BE49-F238E27FC236}">
                <a16:creationId xmlns:a16="http://schemas.microsoft.com/office/drawing/2014/main" id="{0A66C1A4-A1D0-463E-B053-41471AB2C85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Rectangle 30">
            <a:extLst>
              <a:ext uri="{FF2B5EF4-FFF2-40B4-BE49-F238E27FC236}">
                <a16:creationId xmlns:a16="http://schemas.microsoft.com/office/drawing/2014/main" id="{80DEB489-274C-4774-8400-CD4B7930565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EC37897C-3797-4002-8257-218BC5A7647E}"/>
              </a:ext>
            </a:extLst>
          </p:cNvPr>
          <p:cNvGraphicFramePr>
            <a:graphicFrameLocks noChangeAspect="1"/>
          </p:cNvGraphicFramePr>
          <p:nvPr>
            <p:extLst>
              <p:ext uri="{D42A27DB-BD31-4B8C-83A1-F6EECF244321}">
                <p14:modId xmlns:p14="http://schemas.microsoft.com/office/powerpoint/2010/main" val="579513333"/>
              </p:ext>
            </p:extLst>
          </p:nvPr>
        </p:nvGraphicFramePr>
        <p:xfrm>
          <a:off x="2126332" y="1330057"/>
          <a:ext cx="4703057" cy="5294298"/>
        </p:xfrm>
        <a:graphic>
          <a:graphicData uri="http://schemas.openxmlformats.org/presentationml/2006/ole">
            <mc:AlternateContent xmlns:mc="http://schemas.openxmlformats.org/markup-compatibility/2006">
              <mc:Choice xmlns:v="urn:schemas-microsoft-com:vml" Requires="v">
                <p:oleObj spid="_x0000_s20764" name="Visio" r:id="rId3" imgW="6324651" imgH="7124666" progId="Visio.Drawing.15">
                  <p:embed/>
                </p:oleObj>
              </mc:Choice>
              <mc:Fallback>
                <p:oleObj name="Visio" r:id="rId3" imgW="6324651" imgH="7124666" progId="Visio.Drawing.15">
                  <p:embed/>
                  <p:pic>
                    <p:nvPicPr>
                      <p:cNvPr id="0" name="Object 1"/>
                      <p:cNvPicPr>
                        <a:picLocks noChangeAspect="1" noChangeArrowheads="1"/>
                      </p:cNvPicPr>
                      <p:nvPr/>
                    </p:nvPicPr>
                    <p:blipFill>
                      <a:blip r:embed="rId4"/>
                      <a:srcRect/>
                      <a:stretch>
                        <a:fillRect/>
                      </a:stretch>
                    </p:blipFill>
                    <p:spPr bwMode="auto">
                      <a:xfrm>
                        <a:off x="2126332" y="1330057"/>
                        <a:ext cx="4703057" cy="5294298"/>
                      </a:xfrm>
                      <a:prstGeom prst="rect">
                        <a:avLst/>
                      </a:prstGeom>
                      <a:noFill/>
                    </p:spPr>
                  </p:pic>
                </p:oleObj>
              </mc:Fallback>
            </mc:AlternateContent>
          </a:graphicData>
        </a:graphic>
      </p:graphicFrame>
    </p:spTree>
    <p:extLst>
      <p:ext uri="{BB962C8B-B14F-4D97-AF65-F5344CB8AC3E}">
        <p14:creationId xmlns:p14="http://schemas.microsoft.com/office/powerpoint/2010/main" val="1788643712"/>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B216605-4B52-48B6-BEF9-33610EE1D77A}"/>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 name="矩形 1">
            <a:extLst>
              <a:ext uri="{FF2B5EF4-FFF2-40B4-BE49-F238E27FC236}">
                <a16:creationId xmlns:a16="http://schemas.microsoft.com/office/drawing/2014/main" id="{C53FA900-6F1D-4058-AAE1-D7FB1C2C91B9}"/>
              </a:ext>
            </a:extLst>
          </p:cNvPr>
          <p:cNvSpPr/>
          <p:nvPr/>
        </p:nvSpPr>
        <p:spPr>
          <a:xfrm>
            <a:off x="296525" y="1155066"/>
            <a:ext cx="8498113" cy="1193596"/>
          </a:xfrm>
          <a:prstGeom prst="rect">
            <a:avLst/>
          </a:prstGeom>
        </p:spPr>
        <p:txBody>
          <a:bodyPr wrap="square">
            <a:spAutoFit/>
          </a:bodyPr>
          <a:lstStyle/>
          <a:p>
            <a:pPr indent="266700">
              <a:lnSpc>
                <a:spcPct val="125000"/>
              </a:lnSpc>
            </a:pPr>
            <a:r>
              <a:rPr lang="zh-CN" altLang="zh-CN" sz="2000" dirty="0">
                <a:latin typeface="隶书" panose="02010509060101010101" pitchFamily="49" charset="-122"/>
                <a:ea typeface="隶书" panose="02010509060101010101" pitchFamily="49" charset="-122"/>
              </a:rPr>
              <a:t>现在我们利用概率幅度的概念来解释电子的干涉实验。假定电子从初</a:t>
            </a:r>
            <a:r>
              <a:rPr lang="zh-CN" altLang="en-US" sz="2000" dirty="0">
                <a:latin typeface="隶书" panose="02010509060101010101" pitchFamily="49" charset="-122"/>
                <a:ea typeface="隶书" panose="02010509060101010101" pitchFamily="49" charset="-122"/>
              </a:rPr>
              <a:t>态  出发经过</a:t>
            </a:r>
            <a:r>
              <a:rPr lang="zh-CN" altLang="zh-CN" sz="2000" dirty="0">
                <a:latin typeface="隶书" panose="02010509060101010101" pitchFamily="49" charset="-122"/>
                <a:ea typeface="隶书" panose="02010509060101010101" pitchFamily="49" charset="-122"/>
              </a:rPr>
              <a:t>缝</a:t>
            </a:r>
            <a:r>
              <a:rPr lang="en-US" altLang="zh-CN" sz="2000" dirty="0">
                <a:latin typeface="隶书" panose="02010509060101010101" pitchFamily="49" charset="-122"/>
                <a:ea typeface="隶书" panose="02010509060101010101" pitchFamily="49" charset="-122"/>
              </a:rPr>
              <a:t>1</a:t>
            </a:r>
            <a:r>
              <a:rPr lang="zh-CN" altLang="zh-CN" sz="2000" dirty="0">
                <a:latin typeface="隶书" panose="02010509060101010101" pitchFamily="49" charset="-122"/>
                <a:ea typeface="隶书" panose="02010509060101010101" pitchFamily="49" charset="-122"/>
              </a:rPr>
              <a:t>和缝</a:t>
            </a:r>
            <a:r>
              <a:rPr lang="en-US" altLang="zh-CN" sz="2000" dirty="0">
                <a:latin typeface="隶书" panose="02010509060101010101" pitchFamily="49" charset="-122"/>
                <a:ea typeface="隶书" panose="02010509060101010101" pitchFamily="49" charset="-122"/>
              </a:rPr>
              <a:t>2</a:t>
            </a:r>
            <a:r>
              <a:rPr lang="zh-CN" altLang="zh-CN" sz="2000" dirty="0">
                <a:latin typeface="隶书" panose="02010509060101010101" pitchFamily="49" charset="-122"/>
                <a:ea typeface="隶书" panose="02010509060101010101" pitchFamily="49" charset="-122"/>
              </a:rPr>
              <a:t>，最后被记录在屏幕上，末态为</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a:t>
            </a:r>
            <a:r>
              <a:rPr lang="zh-CN" altLang="zh-CN" sz="2000" dirty="0">
                <a:latin typeface="隶书" panose="02010509060101010101" pitchFamily="49" charset="-122"/>
                <a:ea typeface="隶书" panose="02010509060101010101" pitchFamily="49" charset="-122"/>
              </a:rPr>
              <a:t>电子通过缝</a:t>
            </a:r>
            <a:r>
              <a:rPr lang="en-US" altLang="zh-CN" sz="2000" dirty="0">
                <a:latin typeface="隶书" panose="02010509060101010101" pitchFamily="49" charset="-122"/>
                <a:ea typeface="隶书" panose="02010509060101010101" pitchFamily="49" charset="-122"/>
              </a:rPr>
              <a:t>1</a:t>
            </a:r>
            <a:r>
              <a:rPr lang="zh-CN" altLang="zh-CN" sz="2000" dirty="0">
                <a:latin typeface="隶书" panose="02010509060101010101" pitchFamily="49" charset="-122"/>
                <a:ea typeface="隶书" panose="02010509060101010101" pitchFamily="49" charset="-122"/>
              </a:rPr>
              <a:t>到达末态</a:t>
            </a:r>
            <a:r>
              <a:rPr lang="zh-CN" altLang="en-US" sz="2000" dirty="0">
                <a:latin typeface="隶书" panose="02010509060101010101" pitchFamily="49" charset="-122"/>
                <a:ea typeface="隶书" panose="02010509060101010101" pitchFamily="49" charset="-122"/>
              </a:rPr>
              <a:t>的概率幅度为：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48" name="Rectangle 25">
            <a:extLst>
              <a:ext uri="{FF2B5EF4-FFF2-40B4-BE49-F238E27FC236}">
                <a16:creationId xmlns:a16="http://schemas.microsoft.com/office/drawing/2014/main" id="{0A66C1A4-A1D0-463E-B053-41471AB2C85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Rectangle 30">
            <a:extLst>
              <a:ext uri="{FF2B5EF4-FFF2-40B4-BE49-F238E27FC236}">
                <a16:creationId xmlns:a16="http://schemas.microsoft.com/office/drawing/2014/main" id="{80DEB489-274C-4774-8400-CD4B7930565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对象 14">
            <a:extLst>
              <a:ext uri="{FF2B5EF4-FFF2-40B4-BE49-F238E27FC236}">
                <a16:creationId xmlns:a16="http://schemas.microsoft.com/office/drawing/2014/main" id="{78AE121F-0A64-4335-ADD0-E9E37777B6E3}"/>
              </a:ext>
            </a:extLst>
          </p:cNvPr>
          <p:cNvGraphicFramePr>
            <a:graphicFrameLocks noChangeAspect="1"/>
          </p:cNvGraphicFramePr>
          <p:nvPr>
            <p:extLst>
              <p:ext uri="{D42A27DB-BD31-4B8C-83A1-F6EECF244321}">
                <p14:modId xmlns:p14="http://schemas.microsoft.com/office/powerpoint/2010/main" val="1969707223"/>
              </p:ext>
            </p:extLst>
          </p:nvPr>
        </p:nvGraphicFramePr>
        <p:xfrm>
          <a:off x="8532440" y="1263041"/>
          <a:ext cx="192088" cy="255588"/>
        </p:xfrm>
        <a:graphic>
          <a:graphicData uri="http://schemas.openxmlformats.org/presentationml/2006/ole">
            <mc:AlternateContent xmlns:mc="http://schemas.openxmlformats.org/markup-compatibility/2006">
              <mc:Choice xmlns:v="urn:schemas-microsoft-com:vml" Requires="v">
                <p:oleObj spid="_x0000_s101322" name="Equation" r:id="rId3" imgW="114120" imgH="152280" progId="Equation.DSMT4">
                  <p:embed/>
                </p:oleObj>
              </mc:Choice>
              <mc:Fallback>
                <p:oleObj name="Equation" r:id="rId3" imgW="114120" imgH="152280" progId="Equation.DSMT4">
                  <p:embed/>
                  <p:pic>
                    <p:nvPicPr>
                      <p:cNvPr id="40" name="对象 39">
                        <a:extLst>
                          <a:ext uri="{FF2B5EF4-FFF2-40B4-BE49-F238E27FC236}">
                            <a16:creationId xmlns:a16="http://schemas.microsoft.com/office/drawing/2014/main" id="{E6E41F94-67E3-4A84-B401-33EEDA0249EC}"/>
                          </a:ext>
                        </a:extLst>
                      </p:cNvPr>
                      <p:cNvPicPr>
                        <a:picLocks noChangeAspect="1" noChangeArrowheads="1"/>
                      </p:cNvPicPr>
                      <p:nvPr/>
                    </p:nvPicPr>
                    <p:blipFill>
                      <a:blip r:embed="rId4"/>
                      <a:srcRect/>
                      <a:stretch>
                        <a:fillRect/>
                      </a:stretch>
                    </p:blipFill>
                    <p:spPr bwMode="auto">
                      <a:xfrm>
                        <a:off x="8532440" y="1263041"/>
                        <a:ext cx="192088" cy="255588"/>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FA821F84-C6CD-4B87-9AB3-FC1878F8AF4D}"/>
              </a:ext>
            </a:extLst>
          </p:cNvPr>
          <p:cNvGraphicFramePr>
            <a:graphicFrameLocks noChangeAspect="1"/>
          </p:cNvGraphicFramePr>
          <p:nvPr>
            <p:extLst>
              <p:ext uri="{D42A27DB-BD31-4B8C-83A1-F6EECF244321}">
                <p14:modId xmlns:p14="http://schemas.microsoft.com/office/powerpoint/2010/main" val="3721356691"/>
              </p:ext>
            </p:extLst>
          </p:nvPr>
        </p:nvGraphicFramePr>
        <p:xfrm>
          <a:off x="5967155" y="1697939"/>
          <a:ext cx="192088" cy="212725"/>
        </p:xfrm>
        <a:graphic>
          <a:graphicData uri="http://schemas.openxmlformats.org/presentationml/2006/ole">
            <mc:AlternateContent xmlns:mc="http://schemas.openxmlformats.org/markup-compatibility/2006">
              <mc:Choice xmlns:v="urn:schemas-microsoft-com:vml" Requires="v">
                <p:oleObj spid="_x0000_s101323" name="Equation" r:id="rId5" imgW="114120" imgH="126720" progId="Equation.DSMT4">
                  <p:embed/>
                </p:oleObj>
              </mc:Choice>
              <mc:Fallback>
                <p:oleObj name="Equation" r:id="rId5" imgW="114120" imgH="126720" progId="Equation.DSMT4">
                  <p:embed/>
                  <p:pic>
                    <p:nvPicPr>
                      <p:cNvPr id="15" name="对象 14">
                        <a:extLst>
                          <a:ext uri="{FF2B5EF4-FFF2-40B4-BE49-F238E27FC236}">
                            <a16:creationId xmlns:a16="http://schemas.microsoft.com/office/drawing/2014/main" id="{78AE121F-0A64-4335-ADD0-E9E37777B6E3}"/>
                          </a:ext>
                        </a:extLst>
                      </p:cNvPr>
                      <p:cNvPicPr>
                        <a:picLocks noChangeAspect="1" noChangeArrowheads="1"/>
                      </p:cNvPicPr>
                      <p:nvPr/>
                    </p:nvPicPr>
                    <p:blipFill>
                      <a:blip r:embed="rId6"/>
                      <a:srcRect/>
                      <a:stretch>
                        <a:fillRect/>
                      </a:stretch>
                    </p:blipFill>
                    <p:spPr bwMode="auto">
                      <a:xfrm>
                        <a:off x="5967155" y="1697939"/>
                        <a:ext cx="192088" cy="212725"/>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A02891CC-8774-4F77-9EFB-D7E386772A8C}"/>
              </a:ext>
            </a:extLst>
          </p:cNvPr>
          <p:cNvGraphicFramePr>
            <a:graphicFrameLocks noChangeAspect="1"/>
          </p:cNvGraphicFramePr>
          <p:nvPr>
            <p:extLst>
              <p:ext uri="{D42A27DB-BD31-4B8C-83A1-F6EECF244321}">
                <p14:modId xmlns:p14="http://schemas.microsoft.com/office/powerpoint/2010/main" val="763337206"/>
              </p:ext>
            </p:extLst>
          </p:nvPr>
        </p:nvGraphicFramePr>
        <p:xfrm>
          <a:off x="2591780" y="2334657"/>
          <a:ext cx="2950159" cy="398181"/>
        </p:xfrm>
        <a:graphic>
          <a:graphicData uri="http://schemas.openxmlformats.org/presentationml/2006/ole">
            <mc:AlternateContent xmlns:mc="http://schemas.openxmlformats.org/markup-compatibility/2006">
              <mc:Choice xmlns:v="urn:schemas-microsoft-com:vml" Requires="v">
                <p:oleObj spid="_x0000_s101324" name="Equation" r:id="rId7" imgW="1548728" imgH="215806" progId="Equation.DSMT4">
                  <p:embed/>
                </p:oleObj>
              </mc:Choice>
              <mc:Fallback>
                <p:oleObj name="Equation" r:id="rId7" imgW="1548728" imgH="215806"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1780" y="2334657"/>
                        <a:ext cx="2950159" cy="398181"/>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6E0801E8-F04A-4A69-A865-FE3995610963}"/>
              </a:ext>
            </a:extLst>
          </p:cNvPr>
          <p:cNvSpPr/>
          <p:nvPr/>
        </p:nvSpPr>
        <p:spPr>
          <a:xfrm>
            <a:off x="386535" y="2811081"/>
            <a:ext cx="3903633" cy="400110"/>
          </a:xfrm>
          <a:prstGeom prst="rect">
            <a:avLst/>
          </a:prstGeom>
        </p:spPr>
        <p:txBody>
          <a:bodyPr wrap="none">
            <a:spAutoFit/>
          </a:bodyPr>
          <a:lstStyle/>
          <a:p>
            <a:r>
              <a:rPr lang="zh-CN" altLang="zh-CN" sz="2000" dirty="0">
                <a:latin typeface="隶书" panose="02010509060101010101" pitchFamily="49" charset="-122"/>
                <a:ea typeface="隶书" panose="02010509060101010101" pitchFamily="49" charset="-122"/>
              </a:rPr>
              <a:t>电子通过缝</a:t>
            </a:r>
            <a:r>
              <a:rPr lang="en-US" altLang="zh-CN" sz="2000" dirty="0">
                <a:latin typeface="隶书" panose="02010509060101010101" pitchFamily="49" charset="-122"/>
                <a:ea typeface="隶书" panose="02010509060101010101" pitchFamily="49" charset="-122"/>
              </a:rPr>
              <a:t>1</a:t>
            </a:r>
            <a:r>
              <a:rPr lang="zh-CN" altLang="zh-CN" sz="2000" dirty="0">
                <a:latin typeface="隶书" panose="02010509060101010101" pitchFamily="49" charset="-122"/>
                <a:ea typeface="隶书" panose="02010509060101010101" pitchFamily="49" charset="-122"/>
              </a:rPr>
              <a:t>到达末态</a:t>
            </a:r>
            <a:r>
              <a:rPr lang="zh-CN" altLang="en-US" sz="2000" dirty="0">
                <a:latin typeface="隶书" panose="02010509060101010101" pitchFamily="49" charset="-122"/>
                <a:ea typeface="隶书" panose="02010509060101010101" pitchFamily="49" charset="-122"/>
              </a:rPr>
              <a:t>的概率为：</a:t>
            </a:r>
            <a:endParaRPr lang="zh-CN" altLang="en-US" sz="2000" dirty="0"/>
          </a:p>
        </p:txBody>
      </p:sp>
      <p:graphicFrame>
        <p:nvGraphicFramePr>
          <p:cNvPr id="21" name="对象 20">
            <a:extLst>
              <a:ext uri="{FF2B5EF4-FFF2-40B4-BE49-F238E27FC236}">
                <a16:creationId xmlns:a16="http://schemas.microsoft.com/office/drawing/2014/main" id="{D2FFD164-30C6-43DD-BAD6-31C817DCE6F4}"/>
              </a:ext>
            </a:extLst>
          </p:cNvPr>
          <p:cNvGraphicFramePr>
            <a:graphicFrameLocks noChangeAspect="1"/>
          </p:cNvGraphicFramePr>
          <p:nvPr>
            <p:extLst>
              <p:ext uri="{D42A27DB-BD31-4B8C-83A1-F6EECF244321}">
                <p14:modId xmlns:p14="http://schemas.microsoft.com/office/powerpoint/2010/main" val="2738307097"/>
              </p:ext>
            </p:extLst>
          </p:nvPr>
        </p:nvGraphicFramePr>
        <p:xfrm>
          <a:off x="4060748" y="2811081"/>
          <a:ext cx="2086427" cy="398173"/>
        </p:xfrm>
        <a:graphic>
          <a:graphicData uri="http://schemas.openxmlformats.org/presentationml/2006/ole">
            <mc:AlternateContent xmlns:mc="http://schemas.openxmlformats.org/markup-compatibility/2006">
              <mc:Choice xmlns:v="urn:schemas-microsoft-com:vml" Requires="v">
                <p:oleObj spid="_x0000_s101325" name="Equation" r:id="rId9" imgW="1244600" imgH="241300" progId="Equation.DSMT4">
                  <p:embed/>
                </p:oleObj>
              </mc:Choice>
              <mc:Fallback>
                <p:oleObj name="Equation" r:id="rId9" imgW="1244600" imgH="24130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0748" y="2811081"/>
                        <a:ext cx="2086427" cy="398173"/>
                      </a:xfrm>
                      <a:prstGeom prst="rect">
                        <a:avLst/>
                      </a:prstGeom>
                      <a:noFill/>
                    </p:spPr>
                  </p:pic>
                </p:oleObj>
              </mc:Fallback>
            </mc:AlternateContent>
          </a:graphicData>
        </a:graphic>
      </p:graphicFrame>
      <p:sp>
        <p:nvSpPr>
          <p:cNvPr id="25" name="矩形 24">
            <a:extLst>
              <a:ext uri="{FF2B5EF4-FFF2-40B4-BE49-F238E27FC236}">
                <a16:creationId xmlns:a16="http://schemas.microsoft.com/office/drawing/2014/main" id="{AD6040FA-0884-4736-B156-6FBFA6C15147}"/>
              </a:ext>
            </a:extLst>
          </p:cNvPr>
          <p:cNvSpPr/>
          <p:nvPr/>
        </p:nvSpPr>
        <p:spPr>
          <a:xfrm>
            <a:off x="396256" y="3319061"/>
            <a:ext cx="7122463" cy="400110"/>
          </a:xfrm>
          <a:prstGeom prst="rect">
            <a:avLst/>
          </a:prstGeom>
        </p:spPr>
        <p:txBody>
          <a:bodyPr wrap="none">
            <a:spAutoFit/>
          </a:bodyPr>
          <a:lstStyle/>
          <a:p>
            <a:r>
              <a:rPr lang="zh-CN" altLang="zh-CN" sz="2000" dirty="0">
                <a:latin typeface="隶书" panose="02010509060101010101" pitchFamily="49" charset="-122"/>
                <a:ea typeface="隶书" panose="02010509060101010101" pitchFamily="49" charset="-122"/>
              </a:rPr>
              <a:t>同理只打开缝</a:t>
            </a:r>
            <a:r>
              <a:rPr lang="en-US" altLang="zh-CN" sz="2000" dirty="0">
                <a:latin typeface="隶书" panose="02010509060101010101" pitchFamily="49" charset="-122"/>
                <a:ea typeface="隶书" panose="02010509060101010101" pitchFamily="49" charset="-122"/>
              </a:rPr>
              <a:t>2</a:t>
            </a:r>
            <a:r>
              <a:rPr lang="zh-CN" altLang="zh-CN" sz="2000" dirty="0">
                <a:latin typeface="隶书" panose="02010509060101010101" pitchFamily="49" charset="-122"/>
                <a:ea typeface="隶书" panose="02010509060101010101" pitchFamily="49" charset="-122"/>
              </a:rPr>
              <a:t>，电子通过缝</a:t>
            </a:r>
            <a:r>
              <a:rPr lang="en-US" altLang="zh-CN" sz="2000" dirty="0">
                <a:latin typeface="隶书" panose="02010509060101010101" pitchFamily="49" charset="-122"/>
                <a:ea typeface="隶书" panose="02010509060101010101" pitchFamily="49" charset="-122"/>
              </a:rPr>
              <a:t>2</a:t>
            </a:r>
            <a:r>
              <a:rPr lang="zh-CN" altLang="zh-CN" sz="2000" dirty="0">
                <a:latin typeface="隶书" panose="02010509060101010101" pitchFamily="49" charset="-122"/>
                <a:ea typeface="隶书" panose="02010509060101010101" pitchFamily="49" charset="-122"/>
              </a:rPr>
              <a:t>到达末态的概率幅度和概率为：</a:t>
            </a:r>
            <a:endParaRPr lang="zh-CN" altLang="en-US" sz="2000" dirty="0">
              <a:latin typeface="隶书" panose="02010509060101010101" pitchFamily="49" charset="-122"/>
              <a:ea typeface="隶书" panose="02010509060101010101" pitchFamily="49" charset="-122"/>
            </a:endParaRPr>
          </a:p>
        </p:txBody>
      </p:sp>
      <p:graphicFrame>
        <p:nvGraphicFramePr>
          <p:cNvPr id="23" name="对象 22">
            <a:extLst>
              <a:ext uri="{FF2B5EF4-FFF2-40B4-BE49-F238E27FC236}">
                <a16:creationId xmlns:a16="http://schemas.microsoft.com/office/drawing/2014/main" id="{16F01823-4D7A-4322-B3C8-DD0BE9A6DBBC}"/>
              </a:ext>
            </a:extLst>
          </p:cNvPr>
          <p:cNvGraphicFramePr>
            <a:graphicFrameLocks noChangeAspect="1"/>
          </p:cNvGraphicFramePr>
          <p:nvPr>
            <p:extLst>
              <p:ext uri="{D42A27DB-BD31-4B8C-83A1-F6EECF244321}">
                <p14:modId xmlns:p14="http://schemas.microsoft.com/office/powerpoint/2010/main" val="3676734508"/>
              </p:ext>
            </p:extLst>
          </p:nvPr>
        </p:nvGraphicFramePr>
        <p:xfrm>
          <a:off x="3192028" y="3719171"/>
          <a:ext cx="2349911" cy="642127"/>
        </p:xfrm>
        <a:graphic>
          <a:graphicData uri="http://schemas.openxmlformats.org/presentationml/2006/ole">
            <mc:AlternateContent xmlns:mc="http://schemas.openxmlformats.org/markup-compatibility/2006">
              <mc:Choice xmlns:v="urn:schemas-microsoft-com:vml" Requires="v">
                <p:oleObj spid="_x0000_s101326" name="Equation" r:id="rId11" imgW="1637589" imgH="444307" progId="Equation.DSMT4">
                  <p:embed/>
                </p:oleObj>
              </mc:Choice>
              <mc:Fallback>
                <p:oleObj name="Equation" r:id="rId11" imgW="1637589" imgH="444307"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92028" y="3719171"/>
                        <a:ext cx="2349911" cy="642127"/>
                      </a:xfrm>
                      <a:prstGeom prst="rect">
                        <a:avLst/>
                      </a:prstGeom>
                      <a:noFill/>
                    </p:spPr>
                  </p:pic>
                </p:oleObj>
              </mc:Fallback>
            </mc:AlternateContent>
          </a:graphicData>
        </a:graphic>
      </p:graphicFrame>
      <p:sp>
        <p:nvSpPr>
          <p:cNvPr id="28" name="矩形 27">
            <a:extLst>
              <a:ext uri="{FF2B5EF4-FFF2-40B4-BE49-F238E27FC236}">
                <a16:creationId xmlns:a16="http://schemas.microsoft.com/office/drawing/2014/main" id="{7605BE22-A1CB-42EC-9F08-1A3098656F61}"/>
              </a:ext>
            </a:extLst>
          </p:cNvPr>
          <p:cNvSpPr/>
          <p:nvPr/>
        </p:nvSpPr>
        <p:spPr>
          <a:xfrm>
            <a:off x="396256" y="4289460"/>
            <a:ext cx="6340197" cy="400110"/>
          </a:xfrm>
          <a:prstGeom prst="rect">
            <a:avLst/>
          </a:prstGeom>
        </p:spPr>
        <p:txBody>
          <a:bodyPr wrap="none">
            <a:spAutoFit/>
          </a:bodyPr>
          <a:lstStyle/>
          <a:p>
            <a:r>
              <a:rPr lang="zh-CN" altLang="zh-CN" sz="2000" dirty="0">
                <a:latin typeface="隶书" panose="02010509060101010101" pitchFamily="49" charset="-122"/>
                <a:ea typeface="隶书" panose="02010509060101010101" pitchFamily="49" charset="-122"/>
              </a:rPr>
              <a:t>如果同时打开缝</a:t>
            </a:r>
            <a:r>
              <a:rPr lang="en-US" altLang="zh-CN" sz="2000" dirty="0">
                <a:latin typeface="隶书" panose="02010509060101010101" pitchFamily="49" charset="-122"/>
                <a:ea typeface="隶书" panose="02010509060101010101" pitchFamily="49" charset="-122"/>
              </a:rPr>
              <a:t>1</a:t>
            </a:r>
            <a:r>
              <a:rPr lang="zh-CN" altLang="zh-CN" sz="2000" dirty="0">
                <a:latin typeface="隶书" panose="02010509060101010101" pitchFamily="49" charset="-122"/>
                <a:ea typeface="隶书" panose="02010509060101010101" pitchFamily="49" charset="-122"/>
              </a:rPr>
              <a:t>和缝</a:t>
            </a:r>
            <a:r>
              <a:rPr lang="en-US" altLang="zh-CN" sz="2000" dirty="0">
                <a:latin typeface="隶书" panose="02010509060101010101" pitchFamily="49" charset="-122"/>
                <a:ea typeface="隶书" panose="02010509060101010101" pitchFamily="49" charset="-122"/>
              </a:rPr>
              <a:t>2</a:t>
            </a:r>
            <a:r>
              <a:rPr lang="zh-CN" altLang="zh-CN" sz="2000" dirty="0">
                <a:latin typeface="隶书" panose="02010509060101010101" pitchFamily="49" charset="-122"/>
                <a:ea typeface="隶书" panose="02010509060101010101" pitchFamily="49" charset="-122"/>
              </a:rPr>
              <a:t>，</a:t>
            </a:r>
            <a:r>
              <a:rPr lang="zh-CN" altLang="en-US" sz="2000" dirty="0">
                <a:latin typeface="隶书" panose="02010509060101010101" pitchFamily="49" charset="-122"/>
                <a:ea typeface="隶书" panose="02010509060101010101" pitchFamily="49" charset="-122"/>
              </a:rPr>
              <a:t>电子到达末态的概率幅度为：</a:t>
            </a:r>
          </a:p>
        </p:txBody>
      </p:sp>
      <p:graphicFrame>
        <p:nvGraphicFramePr>
          <p:cNvPr id="26" name="对象 25">
            <a:extLst>
              <a:ext uri="{FF2B5EF4-FFF2-40B4-BE49-F238E27FC236}">
                <a16:creationId xmlns:a16="http://schemas.microsoft.com/office/drawing/2014/main" id="{46683BBA-3EA7-421A-9913-1BD75F4CFE8A}"/>
              </a:ext>
            </a:extLst>
          </p:cNvPr>
          <p:cNvGraphicFramePr>
            <a:graphicFrameLocks noChangeAspect="1"/>
          </p:cNvGraphicFramePr>
          <p:nvPr>
            <p:extLst>
              <p:ext uri="{D42A27DB-BD31-4B8C-83A1-F6EECF244321}">
                <p14:modId xmlns:p14="http://schemas.microsoft.com/office/powerpoint/2010/main" val="1896150497"/>
              </p:ext>
            </p:extLst>
          </p:nvPr>
        </p:nvGraphicFramePr>
        <p:xfrm>
          <a:off x="2712466" y="4756195"/>
          <a:ext cx="2708786" cy="348985"/>
        </p:xfrm>
        <a:graphic>
          <a:graphicData uri="http://schemas.openxmlformats.org/presentationml/2006/ole">
            <mc:AlternateContent xmlns:mc="http://schemas.openxmlformats.org/markup-compatibility/2006">
              <mc:Choice xmlns:v="urn:schemas-microsoft-com:vml" Requires="v">
                <p:oleObj spid="_x0000_s101327" name="Equation" r:id="rId13" imgW="1548728" imgH="203112" progId="Equation.DSMT4">
                  <p:embed/>
                </p:oleObj>
              </mc:Choice>
              <mc:Fallback>
                <p:oleObj name="Equation" r:id="rId13" imgW="1548728" imgH="203112"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12466" y="4756195"/>
                        <a:ext cx="2708786" cy="348985"/>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id="{4B978064-E481-439A-82F9-C49BA7BC9A93}"/>
              </a:ext>
            </a:extLst>
          </p:cNvPr>
          <p:cNvGraphicFramePr>
            <a:graphicFrameLocks noChangeAspect="1"/>
          </p:cNvGraphicFramePr>
          <p:nvPr>
            <p:extLst>
              <p:ext uri="{D42A27DB-BD31-4B8C-83A1-F6EECF244321}">
                <p14:modId xmlns:p14="http://schemas.microsoft.com/office/powerpoint/2010/main" val="2690521778"/>
              </p:ext>
            </p:extLst>
          </p:nvPr>
        </p:nvGraphicFramePr>
        <p:xfrm>
          <a:off x="2321750" y="5262294"/>
          <a:ext cx="4326262" cy="1136828"/>
        </p:xfrm>
        <a:graphic>
          <a:graphicData uri="http://schemas.openxmlformats.org/presentationml/2006/ole">
            <mc:AlternateContent xmlns:mc="http://schemas.openxmlformats.org/markup-compatibility/2006">
              <mc:Choice xmlns:v="urn:schemas-microsoft-com:vml" Requires="v">
                <p:oleObj spid="_x0000_s101328" name="Equation" r:id="rId15" imgW="2616200" imgH="685800" progId="Equation.DSMT4">
                  <p:embed/>
                </p:oleObj>
              </mc:Choice>
              <mc:Fallback>
                <p:oleObj name="Equation" r:id="rId15" imgW="2616200" imgH="685800" progId="Equation.DSMT4">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21750" y="5262294"/>
                        <a:ext cx="4326262" cy="1136828"/>
                      </a:xfrm>
                      <a:prstGeom prst="rect">
                        <a:avLst/>
                      </a:prstGeom>
                      <a:noFill/>
                    </p:spPr>
                  </p:pic>
                </p:oleObj>
              </mc:Fallback>
            </mc:AlternateContent>
          </a:graphicData>
        </a:graphic>
      </p:graphicFrame>
      <p:sp>
        <p:nvSpPr>
          <p:cNvPr id="30" name="矩形 29">
            <a:extLst>
              <a:ext uri="{FF2B5EF4-FFF2-40B4-BE49-F238E27FC236}">
                <a16:creationId xmlns:a16="http://schemas.microsoft.com/office/drawing/2014/main" id="{81FF7094-DCE5-4DB5-B3B1-F25612C3D82B}"/>
              </a:ext>
            </a:extLst>
          </p:cNvPr>
          <p:cNvSpPr/>
          <p:nvPr/>
        </p:nvSpPr>
        <p:spPr>
          <a:xfrm>
            <a:off x="382126" y="4999071"/>
            <a:ext cx="2723823" cy="369332"/>
          </a:xfrm>
          <a:prstGeom prst="rect">
            <a:avLst/>
          </a:prstGeom>
        </p:spPr>
        <p:txBody>
          <a:bodyPr wrap="none">
            <a:spAutoFit/>
          </a:bodyPr>
          <a:lstStyle/>
          <a:p>
            <a:r>
              <a:rPr lang="zh-CN" altLang="en-US" dirty="0">
                <a:latin typeface="隶书" panose="02010509060101010101" pitchFamily="49" charset="-122"/>
                <a:ea typeface="隶书" panose="02010509060101010101" pitchFamily="49" charset="-122"/>
              </a:rPr>
              <a:t>电子到达末态的概率为：</a:t>
            </a:r>
            <a:endParaRPr lang="zh-CN" altLang="en-US" dirty="0"/>
          </a:p>
        </p:txBody>
      </p:sp>
      <p:pic>
        <p:nvPicPr>
          <p:cNvPr id="7" name="图片 6">
            <a:extLst>
              <a:ext uri="{FF2B5EF4-FFF2-40B4-BE49-F238E27FC236}">
                <a16:creationId xmlns:a16="http://schemas.microsoft.com/office/drawing/2014/main" id="{B77B01AB-E2A3-47A8-A55B-EEA212D5E0E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28674" y="3582089"/>
            <a:ext cx="1770317" cy="2833964"/>
          </a:xfrm>
          <a:prstGeom prst="rect">
            <a:avLst/>
          </a:prstGeom>
        </p:spPr>
      </p:pic>
    </p:spTree>
    <p:extLst>
      <p:ext uri="{BB962C8B-B14F-4D97-AF65-F5344CB8AC3E}">
        <p14:creationId xmlns:p14="http://schemas.microsoft.com/office/powerpoint/2010/main" val="3186921251"/>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B216605-4B52-48B6-BEF9-33610EE1D77A}"/>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 name="矩形 1">
            <a:extLst>
              <a:ext uri="{FF2B5EF4-FFF2-40B4-BE49-F238E27FC236}">
                <a16:creationId xmlns:a16="http://schemas.microsoft.com/office/drawing/2014/main" id="{C53FA900-6F1D-4058-AAE1-D7FB1C2C91B9}"/>
              </a:ext>
            </a:extLst>
          </p:cNvPr>
          <p:cNvSpPr/>
          <p:nvPr/>
        </p:nvSpPr>
        <p:spPr>
          <a:xfrm>
            <a:off x="296525" y="953725"/>
            <a:ext cx="8498113" cy="1213666"/>
          </a:xfrm>
          <a:prstGeom prst="rect">
            <a:avLst/>
          </a:prstGeom>
        </p:spPr>
        <p:txBody>
          <a:bodyPr wrap="square">
            <a:spAutoFit/>
          </a:bodyPr>
          <a:lstStyle/>
          <a:p>
            <a:pPr indent="266700">
              <a:lnSpc>
                <a:spcPct val="125000"/>
              </a:lnSpc>
            </a:pPr>
            <a:r>
              <a:rPr lang="zh-CN" altLang="zh-CN" sz="2000" dirty="0">
                <a:latin typeface="隶书" panose="02010509060101010101" pitchFamily="49" charset="-122"/>
                <a:ea typeface="隶书" panose="02010509060101010101" pitchFamily="49" charset="-122"/>
              </a:rPr>
              <a:t>我们再看看如果加入光源后，利用光源观测电子是从哪个狭缝中通过的，此时有两个探测器</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和  。</a:t>
            </a:r>
            <a:r>
              <a:rPr lang="zh-CN" altLang="zh-CN" sz="2000" dirty="0">
                <a:latin typeface="隶书" panose="02010509060101010101" pitchFamily="49" charset="-122"/>
                <a:ea typeface="隶书" panose="02010509060101010101" pitchFamily="49" charset="-122"/>
              </a:rPr>
              <a:t>此时有四个概率幅度，分别是光源发出的光子被狭缝</a:t>
            </a:r>
            <a:r>
              <a:rPr lang="en-US" altLang="zh-CN" sz="2000" dirty="0">
                <a:latin typeface="隶书" panose="02010509060101010101" pitchFamily="49" charset="-122"/>
                <a:ea typeface="隶书" panose="02010509060101010101" pitchFamily="49" charset="-122"/>
              </a:rPr>
              <a:t>1</a:t>
            </a:r>
            <a:r>
              <a:rPr lang="zh-CN" altLang="en-US" sz="2000" dirty="0">
                <a:latin typeface="隶书" panose="02010509060101010101" pitchFamily="49" charset="-122"/>
                <a:ea typeface="隶书" panose="02010509060101010101" pitchFamily="49" charset="-122"/>
              </a:rPr>
              <a:t>，狭缝</a:t>
            </a:r>
            <a:r>
              <a:rPr lang="en-US" altLang="zh-CN" sz="2000" dirty="0">
                <a:latin typeface="隶书" panose="02010509060101010101" pitchFamily="49" charset="-122"/>
                <a:ea typeface="隶书" panose="02010509060101010101" pitchFamily="49" charset="-122"/>
              </a:rPr>
              <a:t>2</a:t>
            </a:r>
            <a:r>
              <a:rPr lang="zh-CN" altLang="zh-CN" sz="2000" dirty="0">
                <a:latin typeface="隶书" panose="02010509060101010101" pitchFamily="49" charset="-122"/>
                <a:ea typeface="隶书" panose="02010509060101010101" pitchFamily="49" charset="-122"/>
              </a:rPr>
              <a:t>的电子散射后被探测器</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和  接收。</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48" name="Rectangle 25">
            <a:extLst>
              <a:ext uri="{FF2B5EF4-FFF2-40B4-BE49-F238E27FC236}">
                <a16:creationId xmlns:a16="http://schemas.microsoft.com/office/drawing/2014/main" id="{0A66C1A4-A1D0-463E-B053-41471AB2C85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Rectangle 30">
            <a:extLst>
              <a:ext uri="{FF2B5EF4-FFF2-40B4-BE49-F238E27FC236}">
                <a16:creationId xmlns:a16="http://schemas.microsoft.com/office/drawing/2014/main" id="{80DEB489-274C-4774-8400-CD4B7930565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a:extLst>
              <a:ext uri="{FF2B5EF4-FFF2-40B4-BE49-F238E27FC236}">
                <a16:creationId xmlns:a16="http://schemas.microsoft.com/office/drawing/2014/main" id="{FA821F84-C6CD-4B87-9AB3-FC1878F8AF4D}"/>
              </a:ext>
            </a:extLst>
          </p:cNvPr>
          <p:cNvGraphicFramePr>
            <a:graphicFrameLocks noChangeAspect="1"/>
          </p:cNvGraphicFramePr>
          <p:nvPr>
            <p:extLst>
              <p:ext uri="{D42A27DB-BD31-4B8C-83A1-F6EECF244321}">
                <p14:modId xmlns:p14="http://schemas.microsoft.com/office/powerpoint/2010/main" val="2308643779"/>
              </p:ext>
            </p:extLst>
          </p:nvPr>
        </p:nvGraphicFramePr>
        <p:xfrm>
          <a:off x="2425700" y="1462359"/>
          <a:ext cx="255588" cy="296863"/>
        </p:xfrm>
        <a:graphic>
          <a:graphicData uri="http://schemas.openxmlformats.org/presentationml/2006/ole">
            <mc:AlternateContent xmlns:mc="http://schemas.openxmlformats.org/markup-compatibility/2006">
              <mc:Choice xmlns:v="urn:schemas-microsoft-com:vml" Requires="v">
                <p:oleObj spid="_x0000_s172647" name="Equation" r:id="rId3" imgW="152280" imgH="177480" progId="Equation.DSMT4">
                  <p:embed/>
                </p:oleObj>
              </mc:Choice>
              <mc:Fallback>
                <p:oleObj name="Equation" r:id="rId3" imgW="152280" imgH="177480" progId="Equation.DSMT4">
                  <p:embed/>
                  <p:pic>
                    <p:nvPicPr>
                      <p:cNvPr id="16" name="对象 15">
                        <a:extLst>
                          <a:ext uri="{FF2B5EF4-FFF2-40B4-BE49-F238E27FC236}">
                            <a16:creationId xmlns:a16="http://schemas.microsoft.com/office/drawing/2014/main" id="{FA821F84-C6CD-4B87-9AB3-FC1878F8AF4D}"/>
                          </a:ext>
                        </a:extLst>
                      </p:cNvPr>
                      <p:cNvPicPr>
                        <a:picLocks noChangeAspect="1" noChangeArrowheads="1"/>
                      </p:cNvPicPr>
                      <p:nvPr/>
                    </p:nvPicPr>
                    <p:blipFill>
                      <a:blip r:embed="rId4"/>
                      <a:srcRect/>
                      <a:stretch>
                        <a:fillRect/>
                      </a:stretch>
                    </p:blipFill>
                    <p:spPr bwMode="auto">
                      <a:xfrm>
                        <a:off x="2425700" y="1462359"/>
                        <a:ext cx="255588" cy="296863"/>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51CA6692-BAAB-484D-ACEC-D3B3405A046C}"/>
              </a:ext>
            </a:extLst>
          </p:cNvPr>
          <p:cNvGraphicFramePr>
            <a:graphicFrameLocks noChangeAspect="1"/>
          </p:cNvGraphicFramePr>
          <p:nvPr>
            <p:extLst>
              <p:ext uri="{D42A27DB-BD31-4B8C-83A1-F6EECF244321}">
                <p14:modId xmlns:p14="http://schemas.microsoft.com/office/powerpoint/2010/main" val="445049267"/>
              </p:ext>
            </p:extLst>
          </p:nvPr>
        </p:nvGraphicFramePr>
        <p:xfrm>
          <a:off x="2885539" y="1450538"/>
          <a:ext cx="277813" cy="296862"/>
        </p:xfrm>
        <a:graphic>
          <a:graphicData uri="http://schemas.openxmlformats.org/presentationml/2006/ole">
            <mc:AlternateContent xmlns:mc="http://schemas.openxmlformats.org/markup-compatibility/2006">
              <mc:Choice xmlns:v="urn:schemas-microsoft-com:vml" Requires="v">
                <p:oleObj spid="_x0000_s172648" name="Equation" r:id="rId5" imgW="164880" imgH="177480" progId="Equation.DSMT4">
                  <p:embed/>
                </p:oleObj>
              </mc:Choice>
              <mc:Fallback>
                <p:oleObj name="Equation" r:id="rId5" imgW="164880" imgH="177480" progId="Equation.DSMT4">
                  <p:embed/>
                  <p:pic>
                    <p:nvPicPr>
                      <p:cNvPr id="16" name="对象 15">
                        <a:extLst>
                          <a:ext uri="{FF2B5EF4-FFF2-40B4-BE49-F238E27FC236}">
                            <a16:creationId xmlns:a16="http://schemas.microsoft.com/office/drawing/2014/main" id="{FA821F84-C6CD-4B87-9AB3-FC1878F8AF4D}"/>
                          </a:ext>
                        </a:extLst>
                      </p:cNvPr>
                      <p:cNvPicPr>
                        <a:picLocks noChangeAspect="1" noChangeArrowheads="1"/>
                      </p:cNvPicPr>
                      <p:nvPr/>
                    </p:nvPicPr>
                    <p:blipFill>
                      <a:blip r:embed="rId6"/>
                      <a:srcRect/>
                      <a:stretch>
                        <a:fillRect/>
                      </a:stretch>
                    </p:blipFill>
                    <p:spPr bwMode="auto">
                      <a:xfrm>
                        <a:off x="2885539" y="1450538"/>
                        <a:ext cx="277813" cy="296862"/>
                      </a:xfrm>
                      <a:prstGeom prst="rect">
                        <a:avLst/>
                      </a:prstGeom>
                      <a:noFill/>
                    </p:spPr>
                  </p:pic>
                </p:oleObj>
              </mc:Fallback>
            </mc:AlternateContent>
          </a:graphicData>
        </a:graphic>
      </p:graphicFrame>
      <p:graphicFrame>
        <p:nvGraphicFramePr>
          <p:cNvPr id="22" name="对象 21">
            <a:extLst>
              <a:ext uri="{FF2B5EF4-FFF2-40B4-BE49-F238E27FC236}">
                <a16:creationId xmlns:a16="http://schemas.microsoft.com/office/drawing/2014/main" id="{F0CFF894-B2CC-4A87-A500-9D0D6EC350EE}"/>
              </a:ext>
            </a:extLst>
          </p:cNvPr>
          <p:cNvGraphicFramePr>
            <a:graphicFrameLocks noChangeAspect="1"/>
          </p:cNvGraphicFramePr>
          <p:nvPr>
            <p:extLst>
              <p:ext uri="{D42A27DB-BD31-4B8C-83A1-F6EECF244321}">
                <p14:modId xmlns:p14="http://schemas.microsoft.com/office/powerpoint/2010/main" val="3649654358"/>
              </p:ext>
            </p:extLst>
          </p:nvPr>
        </p:nvGraphicFramePr>
        <p:xfrm>
          <a:off x="4682669" y="1805671"/>
          <a:ext cx="255588" cy="296863"/>
        </p:xfrm>
        <a:graphic>
          <a:graphicData uri="http://schemas.openxmlformats.org/presentationml/2006/ole">
            <mc:AlternateContent xmlns:mc="http://schemas.openxmlformats.org/markup-compatibility/2006">
              <mc:Choice xmlns:v="urn:schemas-microsoft-com:vml" Requires="v">
                <p:oleObj spid="_x0000_s172649" name="Equation" r:id="rId7" imgW="152280" imgH="177480" progId="Equation.DSMT4">
                  <p:embed/>
                </p:oleObj>
              </mc:Choice>
              <mc:Fallback>
                <p:oleObj name="Equation" r:id="rId7" imgW="152280" imgH="177480" progId="Equation.DSMT4">
                  <p:embed/>
                  <p:pic>
                    <p:nvPicPr>
                      <p:cNvPr id="16" name="对象 15">
                        <a:extLst>
                          <a:ext uri="{FF2B5EF4-FFF2-40B4-BE49-F238E27FC236}">
                            <a16:creationId xmlns:a16="http://schemas.microsoft.com/office/drawing/2014/main" id="{FA821F84-C6CD-4B87-9AB3-FC1878F8AF4D}"/>
                          </a:ext>
                        </a:extLst>
                      </p:cNvPr>
                      <p:cNvPicPr>
                        <a:picLocks noChangeAspect="1" noChangeArrowheads="1"/>
                      </p:cNvPicPr>
                      <p:nvPr/>
                    </p:nvPicPr>
                    <p:blipFill>
                      <a:blip r:embed="rId8"/>
                      <a:srcRect/>
                      <a:stretch>
                        <a:fillRect/>
                      </a:stretch>
                    </p:blipFill>
                    <p:spPr bwMode="auto">
                      <a:xfrm>
                        <a:off x="4682669" y="1805671"/>
                        <a:ext cx="255588" cy="296863"/>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F3A2AEB4-E46E-4296-BA40-4102DC03844B}"/>
              </a:ext>
            </a:extLst>
          </p:cNvPr>
          <p:cNvGraphicFramePr>
            <a:graphicFrameLocks noChangeAspect="1"/>
          </p:cNvGraphicFramePr>
          <p:nvPr>
            <p:extLst>
              <p:ext uri="{D42A27DB-BD31-4B8C-83A1-F6EECF244321}">
                <p14:modId xmlns:p14="http://schemas.microsoft.com/office/powerpoint/2010/main" val="4125651851"/>
              </p:ext>
            </p:extLst>
          </p:nvPr>
        </p:nvGraphicFramePr>
        <p:xfrm>
          <a:off x="5202070" y="1812016"/>
          <a:ext cx="277813" cy="296862"/>
        </p:xfrm>
        <a:graphic>
          <a:graphicData uri="http://schemas.openxmlformats.org/presentationml/2006/ole">
            <mc:AlternateContent xmlns:mc="http://schemas.openxmlformats.org/markup-compatibility/2006">
              <mc:Choice xmlns:v="urn:schemas-microsoft-com:vml" Requires="v">
                <p:oleObj spid="_x0000_s172650" name="Equation" r:id="rId9" imgW="164880" imgH="177480" progId="Equation.DSMT4">
                  <p:embed/>
                </p:oleObj>
              </mc:Choice>
              <mc:Fallback>
                <p:oleObj name="Equation" r:id="rId9" imgW="164880" imgH="177480" progId="Equation.DSMT4">
                  <p:embed/>
                  <p:pic>
                    <p:nvPicPr>
                      <p:cNvPr id="20" name="对象 19">
                        <a:extLst>
                          <a:ext uri="{FF2B5EF4-FFF2-40B4-BE49-F238E27FC236}">
                            <a16:creationId xmlns:a16="http://schemas.microsoft.com/office/drawing/2014/main" id="{51CA6692-BAAB-484D-ACEC-D3B3405A046C}"/>
                          </a:ext>
                        </a:extLst>
                      </p:cNvPr>
                      <p:cNvPicPr>
                        <a:picLocks noChangeAspect="1" noChangeArrowheads="1"/>
                      </p:cNvPicPr>
                      <p:nvPr/>
                    </p:nvPicPr>
                    <p:blipFill>
                      <a:blip r:embed="rId10"/>
                      <a:srcRect/>
                      <a:stretch>
                        <a:fillRect/>
                      </a:stretch>
                    </p:blipFill>
                    <p:spPr bwMode="auto">
                      <a:xfrm>
                        <a:off x="5202070" y="1812016"/>
                        <a:ext cx="277813" cy="296862"/>
                      </a:xfrm>
                      <a:prstGeom prst="rect">
                        <a:avLst/>
                      </a:prstGeom>
                      <a:noFill/>
                    </p:spPr>
                  </p:pic>
                </p:oleObj>
              </mc:Fallback>
            </mc:AlternateContent>
          </a:graphicData>
        </a:graphic>
      </p:graphicFrame>
      <p:graphicFrame>
        <p:nvGraphicFramePr>
          <p:cNvPr id="4" name="对象 3">
            <a:extLst>
              <a:ext uri="{FF2B5EF4-FFF2-40B4-BE49-F238E27FC236}">
                <a16:creationId xmlns:a16="http://schemas.microsoft.com/office/drawing/2014/main" id="{02027D73-9636-4A8B-BE37-5B040C373E2B}"/>
              </a:ext>
            </a:extLst>
          </p:cNvPr>
          <p:cNvGraphicFramePr>
            <a:graphicFrameLocks noChangeAspect="1"/>
          </p:cNvGraphicFramePr>
          <p:nvPr>
            <p:extLst>
              <p:ext uri="{D42A27DB-BD31-4B8C-83A1-F6EECF244321}">
                <p14:modId xmlns:p14="http://schemas.microsoft.com/office/powerpoint/2010/main" val="1596978893"/>
              </p:ext>
            </p:extLst>
          </p:nvPr>
        </p:nvGraphicFramePr>
        <p:xfrm>
          <a:off x="3178246" y="2122170"/>
          <a:ext cx="2205980" cy="579777"/>
        </p:xfrm>
        <a:graphic>
          <a:graphicData uri="http://schemas.openxmlformats.org/presentationml/2006/ole">
            <mc:AlternateContent xmlns:mc="http://schemas.openxmlformats.org/markup-compatibility/2006">
              <mc:Choice xmlns:v="urn:schemas-microsoft-com:vml" Requires="v">
                <p:oleObj spid="_x0000_s172651" name="Equation" r:id="rId11" imgW="1485900" imgH="393700" progId="Equation.DSMT4">
                  <p:embed/>
                </p:oleObj>
              </mc:Choice>
              <mc:Fallback>
                <p:oleObj name="Equation" r:id="rId11" imgW="1485900" imgH="3937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8246" y="2122170"/>
                        <a:ext cx="2205980" cy="579777"/>
                      </a:xfrm>
                      <a:prstGeom prst="rect">
                        <a:avLst/>
                      </a:prstGeom>
                      <a:noFill/>
                    </p:spPr>
                  </p:pic>
                </p:oleObj>
              </mc:Fallback>
            </mc:AlternateContent>
          </a:graphicData>
        </a:graphic>
      </p:graphicFrame>
      <p:sp>
        <p:nvSpPr>
          <p:cNvPr id="27" name="矩形 26">
            <a:extLst>
              <a:ext uri="{FF2B5EF4-FFF2-40B4-BE49-F238E27FC236}">
                <a16:creationId xmlns:a16="http://schemas.microsoft.com/office/drawing/2014/main" id="{809B9482-D325-4C35-8FB2-73F233822ED6}"/>
              </a:ext>
            </a:extLst>
          </p:cNvPr>
          <p:cNvSpPr/>
          <p:nvPr/>
        </p:nvSpPr>
        <p:spPr>
          <a:xfrm>
            <a:off x="502074" y="2630295"/>
            <a:ext cx="6271464" cy="2347759"/>
          </a:xfrm>
          <a:prstGeom prst="rect">
            <a:avLst/>
          </a:prstGeom>
        </p:spPr>
        <p:txBody>
          <a:bodyPr wrap="square">
            <a:spAutoFit/>
          </a:bodyPr>
          <a:lstStyle/>
          <a:p>
            <a:pPr indent="266700">
              <a:lnSpc>
                <a:spcPct val="125000"/>
              </a:lnSpc>
            </a:pPr>
            <a:r>
              <a:rPr lang="zh-CN" altLang="zh-CN" sz="2000" dirty="0">
                <a:latin typeface="隶书" panose="02010509060101010101" pitchFamily="49" charset="-122"/>
                <a:ea typeface="隶书" panose="02010509060101010101" pitchFamily="49" charset="-122"/>
              </a:rPr>
              <a:t>我们可以看出，电子在</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被记录，同时光子被  探测，应该包括两个事件，第一个事件是电子从缝</a:t>
            </a:r>
            <a:r>
              <a:rPr lang="en-US" altLang="zh-CN" sz="2000" dirty="0">
                <a:latin typeface="隶书" panose="02010509060101010101" pitchFamily="49" charset="-122"/>
                <a:ea typeface="隶书" panose="02010509060101010101" pitchFamily="49" charset="-122"/>
              </a:rPr>
              <a:t>1</a:t>
            </a:r>
            <a:r>
              <a:rPr lang="zh-CN" altLang="en-US" sz="2000" dirty="0">
                <a:latin typeface="隶书" panose="02010509060101010101" pitchFamily="49" charset="-122"/>
                <a:ea typeface="隶书" panose="02010509060101010101" pitchFamily="49" charset="-122"/>
              </a:rPr>
              <a:t>到达  ，同时光子被缝</a:t>
            </a:r>
            <a:r>
              <a:rPr lang="en-US" altLang="zh-CN" sz="2000" dirty="0">
                <a:latin typeface="隶书" panose="02010509060101010101" pitchFamily="49" charset="-122"/>
                <a:ea typeface="隶书" panose="02010509060101010101" pitchFamily="49" charset="-122"/>
              </a:rPr>
              <a:t>1</a:t>
            </a:r>
            <a:r>
              <a:rPr lang="zh-CN" altLang="en-US" sz="2000" dirty="0">
                <a:latin typeface="隶书" panose="02010509060101010101" pitchFamily="49" charset="-122"/>
                <a:ea typeface="隶书" panose="02010509060101010101" pitchFamily="49" charset="-122"/>
              </a:rPr>
              <a:t>处的电子散射，被  探测，这个过程的概率幅度为：          ，第二个事件是电子从缝</a:t>
            </a:r>
            <a:r>
              <a:rPr lang="en-US" altLang="zh-CN" sz="2000" dirty="0">
                <a:latin typeface="隶书" panose="02010509060101010101" pitchFamily="49" charset="-122"/>
                <a:ea typeface="隶书" panose="02010509060101010101" pitchFamily="49" charset="-122"/>
              </a:rPr>
              <a:t>2</a:t>
            </a:r>
            <a:r>
              <a:rPr lang="zh-CN" altLang="en-US" sz="2000" dirty="0">
                <a:latin typeface="隶书" panose="02010509060101010101" pitchFamily="49" charset="-122"/>
                <a:ea typeface="隶书" panose="02010509060101010101" pitchFamily="49" charset="-122"/>
              </a:rPr>
              <a:t>到  同时光子被缝</a:t>
            </a:r>
            <a:r>
              <a:rPr lang="en-US" altLang="zh-CN" sz="2000" dirty="0">
                <a:latin typeface="隶书" panose="02010509060101010101" pitchFamily="49" charset="-122"/>
                <a:ea typeface="隶书" panose="02010509060101010101" pitchFamily="49" charset="-122"/>
              </a:rPr>
              <a:t>2</a:t>
            </a:r>
            <a:r>
              <a:rPr lang="zh-CN" altLang="en-US" sz="2000" dirty="0">
                <a:latin typeface="隶书" panose="02010509060101010101" pitchFamily="49" charset="-122"/>
                <a:ea typeface="隶书" panose="02010509060101010101" pitchFamily="49" charset="-122"/>
              </a:rPr>
              <a:t>的电子散射，被  探测，这个概率幅度为：          。</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31" name="对象 30">
            <a:extLst>
              <a:ext uri="{FF2B5EF4-FFF2-40B4-BE49-F238E27FC236}">
                <a16:creationId xmlns:a16="http://schemas.microsoft.com/office/drawing/2014/main" id="{0003EB57-AFCD-45AD-9A69-3EE992393C3E}"/>
              </a:ext>
            </a:extLst>
          </p:cNvPr>
          <p:cNvGraphicFramePr>
            <a:graphicFrameLocks noChangeAspect="1"/>
          </p:cNvGraphicFramePr>
          <p:nvPr>
            <p:extLst>
              <p:ext uri="{D42A27DB-BD31-4B8C-83A1-F6EECF244321}">
                <p14:modId xmlns:p14="http://schemas.microsoft.com/office/powerpoint/2010/main" val="1139068890"/>
              </p:ext>
            </p:extLst>
          </p:nvPr>
        </p:nvGraphicFramePr>
        <p:xfrm>
          <a:off x="3366955" y="2803684"/>
          <a:ext cx="190500" cy="212725"/>
        </p:xfrm>
        <a:graphic>
          <a:graphicData uri="http://schemas.openxmlformats.org/presentationml/2006/ole">
            <mc:AlternateContent xmlns:mc="http://schemas.openxmlformats.org/markup-compatibility/2006">
              <mc:Choice xmlns:v="urn:schemas-microsoft-com:vml" Requires="v">
                <p:oleObj spid="_x0000_s172652" name="Equation" r:id="rId13" imgW="114120" imgH="126720" progId="Equation.DSMT4">
                  <p:embed/>
                </p:oleObj>
              </mc:Choice>
              <mc:Fallback>
                <p:oleObj name="Equation" r:id="rId13" imgW="114120" imgH="126720" progId="Equation.DSMT4">
                  <p:embed/>
                  <p:pic>
                    <p:nvPicPr>
                      <p:cNvPr id="16" name="对象 15">
                        <a:extLst>
                          <a:ext uri="{FF2B5EF4-FFF2-40B4-BE49-F238E27FC236}">
                            <a16:creationId xmlns:a16="http://schemas.microsoft.com/office/drawing/2014/main" id="{FA821F84-C6CD-4B87-9AB3-FC1878F8AF4D}"/>
                          </a:ext>
                        </a:extLst>
                      </p:cNvPr>
                      <p:cNvPicPr>
                        <a:picLocks noChangeAspect="1" noChangeArrowheads="1"/>
                      </p:cNvPicPr>
                      <p:nvPr/>
                    </p:nvPicPr>
                    <p:blipFill>
                      <a:blip r:embed="rId14"/>
                      <a:srcRect/>
                      <a:stretch>
                        <a:fillRect/>
                      </a:stretch>
                    </p:blipFill>
                    <p:spPr bwMode="auto">
                      <a:xfrm>
                        <a:off x="3366955" y="2803684"/>
                        <a:ext cx="190500" cy="212725"/>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BBA23DED-9DE2-4E9D-9CD7-101C95C1D9BE}"/>
              </a:ext>
            </a:extLst>
          </p:cNvPr>
          <p:cNvGraphicFramePr>
            <a:graphicFrameLocks noChangeAspect="1"/>
          </p:cNvGraphicFramePr>
          <p:nvPr>
            <p:extLst>
              <p:ext uri="{D42A27DB-BD31-4B8C-83A1-F6EECF244321}">
                <p14:modId xmlns:p14="http://schemas.microsoft.com/office/powerpoint/2010/main" val="1938435790"/>
              </p:ext>
            </p:extLst>
          </p:nvPr>
        </p:nvGraphicFramePr>
        <p:xfrm>
          <a:off x="5877145" y="2788157"/>
          <a:ext cx="255588" cy="296863"/>
        </p:xfrm>
        <a:graphic>
          <a:graphicData uri="http://schemas.openxmlformats.org/presentationml/2006/ole">
            <mc:AlternateContent xmlns:mc="http://schemas.openxmlformats.org/markup-compatibility/2006">
              <mc:Choice xmlns:v="urn:schemas-microsoft-com:vml" Requires="v">
                <p:oleObj spid="_x0000_s172653" name="Equation" r:id="rId15" imgW="152280" imgH="177480" progId="Equation.DSMT4">
                  <p:embed/>
                </p:oleObj>
              </mc:Choice>
              <mc:Fallback>
                <p:oleObj name="Equation" r:id="rId15" imgW="152280" imgH="177480" progId="Equation.DSMT4">
                  <p:embed/>
                  <p:pic>
                    <p:nvPicPr>
                      <p:cNvPr id="16" name="对象 15">
                        <a:extLst>
                          <a:ext uri="{FF2B5EF4-FFF2-40B4-BE49-F238E27FC236}">
                            <a16:creationId xmlns:a16="http://schemas.microsoft.com/office/drawing/2014/main" id="{FA821F84-C6CD-4B87-9AB3-FC1878F8AF4D}"/>
                          </a:ext>
                        </a:extLst>
                      </p:cNvPr>
                      <p:cNvPicPr>
                        <a:picLocks noChangeAspect="1" noChangeArrowheads="1"/>
                      </p:cNvPicPr>
                      <p:nvPr/>
                    </p:nvPicPr>
                    <p:blipFill>
                      <a:blip r:embed="rId16"/>
                      <a:srcRect/>
                      <a:stretch>
                        <a:fillRect/>
                      </a:stretch>
                    </p:blipFill>
                    <p:spPr bwMode="auto">
                      <a:xfrm>
                        <a:off x="5877145" y="2788157"/>
                        <a:ext cx="255588" cy="296863"/>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1763BEFE-9855-4715-956F-19C1ACF0AB38}"/>
              </a:ext>
            </a:extLst>
          </p:cNvPr>
          <p:cNvGraphicFramePr>
            <a:graphicFrameLocks noChangeAspect="1"/>
          </p:cNvGraphicFramePr>
          <p:nvPr>
            <p:extLst>
              <p:ext uri="{D42A27DB-BD31-4B8C-83A1-F6EECF244321}">
                <p14:modId xmlns:p14="http://schemas.microsoft.com/office/powerpoint/2010/main" val="587454890"/>
              </p:ext>
            </p:extLst>
          </p:nvPr>
        </p:nvGraphicFramePr>
        <p:xfrm>
          <a:off x="791580" y="3556412"/>
          <a:ext cx="190500" cy="212725"/>
        </p:xfrm>
        <a:graphic>
          <a:graphicData uri="http://schemas.openxmlformats.org/presentationml/2006/ole">
            <mc:AlternateContent xmlns:mc="http://schemas.openxmlformats.org/markup-compatibility/2006">
              <mc:Choice xmlns:v="urn:schemas-microsoft-com:vml" Requires="v">
                <p:oleObj spid="_x0000_s172654" name="Equation" r:id="rId17" imgW="114120" imgH="126720" progId="Equation.DSMT4">
                  <p:embed/>
                </p:oleObj>
              </mc:Choice>
              <mc:Fallback>
                <p:oleObj name="Equation" r:id="rId17" imgW="114120" imgH="126720" progId="Equation.DSMT4">
                  <p:embed/>
                  <p:pic>
                    <p:nvPicPr>
                      <p:cNvPr id="31" name="对象 30">
                        <a:extLst>
                          <a:ext uri="{FF2B5EF4-FFF2-40B4-BE49-F238E27FC236}">
                            <a16:creationId xmlns:a16="http://schemas.microsoft.com/office/drawing/2014/main" id="{0003EB57-AFCD-45AD-9A69-3EE992393C3E}"/>
                          </a:ext>
                        </a:extLst>
                      </p:cNvPr>
                      <p:cNvPicPr>
                        <a:picLocks noChangeAspect="1" noChangeArrowheads="1"/>
                      </p:cNvPicPr>
                      <p:nvPr/>
                    </p:nvPicPr>
                    <p:blipFill>
                      <a:blip r:embed="rId18"/>
                      <a:srcRect/>
                      <a:stretch>
                        <a:fillRect/>
                      </a:stretch>
                    </p:blipFill>
                    <p:spPr bwMode="auto">
                      <a:xfrm>
                        <a:off x="791580" y="3556412"/>
                        <a:ext cx="190500" cy="212725"/>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D8D22202-916E-4C9B-8A6F-E322D7C11CFE}"/>
              </a:ext>
            </a:extLst>
          </p:cNvPr>
          <p:cNvGraphicFramePr>
            <a:graphicFrameLocks noChangeAspect="1"/>
          </p:cNvGraphicFramePr>
          <p:nvPr>
            <p:extLst>
              <p:ext uri="{D42A27DB-BD31-4B8C-83A1-F6EECF244321}">
                <p14:modId xmlns:p14="http://schemas.microsoft.com/office/powerpoint/2010/main" val="2629110608"/>
              </p:ext>
            </p:extLst>
          </p:nvPr>
        </p:nvGraphicFramePr>
        <p:xfrm>
          <a:off x="4961354" y="3524153"/>
          <a:ext cx="255588" cy="296863"/>
        </p:xfrm>
        <a:graphic>
          <a:graphicData uri="http://schemas.openxmlformats.org/presentationml/2006/ole">
            <mc:AlternateContent xmlns:mc="http://schemas.openxmlformats.org/markup-compatibility/2006">
              <mc:Choice xmlns:v="urn:schemas-microsoft-com:vml" Requires="v">
                <p:oleObj spid="_x0000_s172655" name="Equation" r:id="rId19" imgW="152280" imgH="177480" progId="Equation.DSMT4">
                  <p:embed/>
                </p:oleObj>
              </mc:Choice>
              <mc:Fallback>
                <p:oleObj name="Equation" r:id="rId19" imgW="152280" imgH="177480" progId="Equation.DSMT4">
                  <p:embed/>
                  <p:pic>
                    <p:nvPicPr>
                      <p:cNvPr id="32" name="对象 31">
                        <a:extLst>
                          <a:ext uri="{FF2B5EF4-FFF2-40B4-BE49-F238E27FC236}">
                            <a16:creationId xmlns:a16="http://schemas.microsoft.com/office/drawing/2014/main" id="{BBA23DED-9DE2-4E9D-9CD7-101C95C1D9BE}"/>
                          </a:ext>
                        </a:extLst>
                      </p:cNvPr>
                      <p:cNvPicPr>
                        <a:picLocks noChangeAspect="1" noChangeArrowheads="1"/>
                      </p:cNvPicPr>
                      <p:nvPr/>
                    </p:nvPicPr>
                    <p:blipFill>
                      <a:blip r:embed="rId16"/>
                      <a:srcRect/>
                      <a:stretch>
                        <a:fillRect/>
                      </a:stretch>
                    </p:blipFill>
                    <p:spPr bwMode="auto">
                      <a:xfrm>
                        <a:off x="4961354" y="3524153"/>
                        <a:ext cx="255588" cy="296863"/>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4BEBF1E7-B468-4C7F-9244-053720206190}"/>
              </a:ext>
            </a:extLst>
          </p:cNvPr>
          <p:cNvGraphicFramePr>
            <a:graphicFrameLocks noChangeAspect="1"/>
          </p:cNvGraphicFramePr>
          <p:nvPr>
            <p:extLst>
              <p:ext uri="{D42A27DB-BD31-4B8C-83A1-F6EECF244321}">
                <p14:modId xmlns:p14="http://schemas.microsoft.com/office/powerpoint/2010/main" val="3589423141"/>
              </p:ext>
            </p:extLst>
          </p:nvPr>
        </p:nvGraphicFramePr>
        <p:xfrm>
          <a:off x="2772470" y="3896205"/>
          <a:ext cx="1312752" cy="324327"/>
        </p:xfrm>
        <a:graphic>
          <a:graphicData uri="http://schemas.openxmlformats.org/presentationml/2006/ole">
            <mc:AlternateContent xmlns:mc="http://schemas.openxmlformats.org/markup-compatibility/2006">
              <mc:Choice xmlns:v="urn:schemas-microsoft-com:vml" Requires="v">
                <p:oleObj spid="_x0000_s172656" name="Equation" r:id="rId20" imgW="812447" imgH="203112" progId="Equation.DSMT4">
                  <p:embed/>
                </p:oleObj>
              </mc:Choice>
              <mc:Fallback>
                <p:oleObj name="Equation" r:id="rId20" imgW="812447" imgH="203112" progId="Equation.DSMT4">
                  <p:embed/>
                  <p:pic>
                    <p:nvPicPr>
                      <p:cNvPr id="0" name="Object 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72470" y="3896205"/>
                        <a:ext cx="1312752" cy="324327"/>
                      </a:xfrm>
                      <a:prstGeom prst="rect">
                        <a:avLst/>
                      </a:prstGeom>
                      <a:noFill/>
                    </p:spPr>
                  </p:pic>
                </p:oleObj>
              </mc:Fallback>
            </mc:AlternateContent>
          </a:graphicData>
        </a:graphic>
      </p:graphicFrame>
      <p:graphicFrame>
        <p:nvGraphicFramePr>
          <p:cNvPr id="35" name="对象 34">
            <a:extLst>
              <a:ext uri="{FF2B5EF4-FFF2-40B4-BE49-F238E27FC236}">
                <a16:creationId xmlns:a16="http://schemas.microsoft.com/office/drawing/2014/main" id="{A0622988-DF34-4DBC-8DBD-28BA4B78B835}"/>
              </a:ext>
            </a:extLst>
          </p:cNvPr>
          <p:cNvGraphicFramePr>
            <a:graphicFrameLocks noChangeAspect="1"/>
          </p:cNvGraphicFramePr>
          <p:nvPr>
            <p:extLst>
              <p:ext uri="{D42A27DB-BD31-4B8C-83A1-F6EECF244321}">
                <p14:modId xmlns:p14="http://schemas.microsoft.com/office/powerpoint/2010/main" val="3855435236"/>
              </p:ext>
            </p:extLst>
          </p:nvPr>
        </p:nvGraphicFramePr>
        <p:xfrm>
          <a:off x="1437055" y="4320730"/>
          <a:ext cx="190500" cy="212725"/>
        </p:xfrm>
        <a:graphic>
          <a:graphicData uri="http://schemas.openxmlformats.org/presentationml/2006/ole">
            <mc:AlternateContent xmlns:mc="http://schemas.openxmlformats.org/markup-compatibility/2006">
              <mc:Choice xmlns:v="urn:schemas-microsoft-com:vml" Requires="v">
                <p:oleObj spid="_x0000_s172657" name="Equation" r:id="rId22" imgW="114120" imgH="126720" progId="Equation.DSMT4">
                  <p:embed/>
                </p:oleObj>
              </mc:Choice>
              <mc:Fallback>
                <p:oleObj name="Equation" r:id="rId22" imgW="114120" imgH="126720" progId="Equation.DSMT4">
                  <p:embed/>
                  <p:pic>
                    <p:nvPicPr>
                      <p:cNvPr id="33" name="对象 32">
                        <a:extLst>
                          <a:ext uri="{FF2B5EF4-FFF2-40B4-BE49-F238E27FC236}">
                            <a16:creationId xmlns:a16="http://schemas.microsoft.com/office/drawing/2014/main" id="{1763BEFE-9855-4715-956F-19C1ACF0AB38}"/>
                          </a:ext>
                        </a:extLst>
                      </p:cNvPr>
                      <p:cNvPicPr>
                        <a:picLocks noChangeAspect="1" noChangeArrowheads="1"/>
                      </p:cNvPicPr>
                      <p:nvPr/>
                    </p:nvPicPr>
                    <p:blipFill>
                      <a:blip r:embed="rId18"/>
                      <a:srcRect/>
                      <a:stretch>
                        <a:fillRect/>
                      </a:stretch>
                    </p:blipFill>
                    <p:spPr bwMode="auto">
                      <a:xfrm>
                        <a:off x="1437055" y="4320730"/>
                        <a:ext cx="190500" cy="212725"/>
                      </a:xfrm>
                      <a:prstGeom prst="rect">
                        <a:avLst/>
                      </a:prstGeom>
                      <a:noFill/>
                    </p:spPr>
                  </p:pic>
                </p:oleObj>
              </mc:Fallback>
            </mc:AlternateContent>
          </a:graphicData>
        </a:graphic>
      </p:graphicFrame>
      <p:graphicFrame>
        <p:nvGraphicFramePr>
          <p:cNvPr id="36" name="对象 35">
            <a:extLst>
              <a:ext uri="{FF2B5EF4-FFF2-40B4-BE49-F238E27FC236}">
                <a16:creationId xmlns:a16="http://schemas.microsoft.com/office/drawing/2014/main" id="{CAFE9A3C-6105-4FCB-B5F1-9C00A79A0417}"/>
              </a:ext>
            </a:extLst>
          </p:cNvPr>
          <p:cNvGraphicFramePr>
            <a:graphicFrameLocks noChangeAspect="1"/>
          </p:cNvGraphicFramePr>
          <p:nvPr>
            <p:extLst>
              <p:ext uri="{D42A27DB-BD31-4B8C-83A1-F6EECF244321}">
                <p14:modId xmlns:p14="http://schemas.microsoft.com/office/powerpoint/2010/main" val="3165130439"/>
              </p:ext>
            </p:extLst>
          </p:nvPr>
        </p:nvGraphicFramePr>
        <p:xfrm>
          <a:off x="5107467" y="4278660"/>
          <a:ext cx="255588" cy="296863"/>
        </p:xfrm>
        <a:graphic>
          <a:graphicData uri="http://schemas.openxmlformats.org/presentationml/2006/ole">
            <mc:AlternateContent xmlns:mc="http://schemas.openxmlformats.org/markup-compatibility/2006">
              <mc:Choice xmlns:v="urn:schemas-microsoft-com:vml" Requires="v">
                <p:oleObj spid="_x0000_s172658" name="Equation" r:id="rId23" imgW="152280" imgH="177480" progId="Equation.DSMT4">
                  <p:embed/>
                </p:oleObj>
              </mc:Choice>
              <mc:Fallback>
                <p:oleObj name="Equation" r:id="rId23" imgW="152280" imgH="177480" progId="Equation.DSMT4">
                  <p:embed/>
                  <p:pic>
                    <p:nvPicPr>
                      <p:cNvPr id="34" name="对象 33">
                        <a:extLst>
                          <a:ext uri="{FF2B5EF4-FFF2-40B4-BE49-F238E27FC236}">
                            <a16:creationId xmlns:a16="http://schemas.microsoft.com/office/drawing/2014/main" id="{D8D22202-916E-4C9B-8A6F-E322D7C11CFE}"/>
                          </a:ext>
                        </a:extLst>
                      </p:cNvPr>
                      <p:cNvPicPr>
                        <a:picLocks noChangeAspect="1" noChangeArrowheads="1"/>
                      </p:cNvPicPr>
                      <p:nvPr/>
                    </p:nvPicPr>
                    <p:blipFill>
                      <a:blip r:embed="rId24"/>
                      <a:srcRect/>
                      <a:stretch>
                        <a:fillRect/>
                      </a:stretch>
                    </p:blipFill>
                    <p:spPr bwMode="auto">
                      <a:xfrm>
                        <a:off x="5107467" y="4278660"/>
                        <a:ext cx="255588" cy="296863"/>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3F1B0BA0-7694-448A-A292-2CD10B3FD50B}"/>
              </a:ext>
            </a:extLst>
          </p:cNvPr>
          <p:cNvGraphicFramePr>
            <a:graphicFrameLocks noChangeAspect="1"/>
          </p:cNvGraphicFramePr>
          <p:nvPr>
            <p:extLst>
              <p:ext uri="{D42A27DB-BD31-4B8C-83A1-F6EECF244321}">
                <p14:modId xmlns:p14="http://schemas.microsoft.com/office/powerpoint/2010/main" val="1834494150"/>
              </p:ext>
            </p:extLst>
          </p:nvPr>
        </p:nvGraphicFramePr>
        <p:xfrm>
          <a:off x="2217446" y="4711530"/>
          <a:ext cx="1254193" cy="292645"/>
        </p:xfrm>
        <a:graphic>
          <a:graphicData uri="http://schemas.openxmlformats.org/presentationml/2006/ole">
            <mc:AlternateContent xmlns:mc="http://schemas.openxmlformats.org/markup-compatibility/2006">
              <mc:Choice xmlns:v="urn:schemas-microsoft-com:vml" Requires="v">
                <p:oleObj spid="_x0000_s172659" name="Equation" r:id="rId25" imgW="850531" imgH="203112" progId="Equation.DSMT4">
                  <p:embed/>
                </p:oleObj>
              </mc:Choice>
              <mc:Fallback>
                <p:oleObj name="Equation" r:id="rId25" imgW="850531" imgH="203112" progId="Equation.DSMT4">
                  <p:embed/>
                  <p:pic>
                    <p:nvPicPr>
                      <p:cNvPr id="0"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217446" y="4711530"/>
                        <a:ext cx="1254193" cy="292645"/>
                      </a:xfrm>
                      <a:prstGeom prst="rect">
                        <a:avLst/>
                      </a:prstGeom>
                      <a:noFill/>
                    </p:spPr>
                  </p:pic>
                </p:oleObj>
              </mc:Fallback>
            </mc:AlternateContent>
          </a:graphicData>
        </a:graphic>
      </p:graphicFrame>
      <p:sp>
        <p:nvSpPr>
          <p:cNvPr id="37" name="矩形 36">
            <a:extLst>
              <a:ext uri="{FF2B5EF4-FFF2-40B4-BE49-F238E27FC236}">
                <a16:creationId xmlns:a16="http://schemas.microsoft.com/office/drawing/2014/main" id="{A97A22BE-7A2E-48DF-A3AE-A75C1136EFB9}"/>
              </a:ext>
            </a:extLst>
          </p:cNvPr>
          <p:cNvSpPr/>
          <p:nvPr/>
        </p:nvSpPr>
        <p:spPr>
          <a:xfrm>
            <a:off x="143813" y="4955179"/>
            <a:ext cx="8498113" cy="424155"/>
          </a:xfrm>
          <a:prstGeom prst="rect">
            <a:avLst/>
          </a:prstGeom>
        </p:spPr>
        <p:txBody>
          <a:bodyPr wrap="square">
            <a:spAutoFit/>
          </a:bodyPr>
          <a:lstStyle/>
          <a:p>
            <a:pPr indent="266700">
              <a:lnSpc>
                <a:spcPct val="125000"/>
              </a:lnSpc>
            </a:pPr>
            <a:r>
              <a:rPr lang="zh-CN" altLang="en-US" sz="2000" dirty="0">
                <a:latin typeface="隶书" panose="02010509060101010101" pitchFamily="49" charset="-122"/>
                <a:ea typeface="隶书" panose="02010509060101010101" pitchFamily="49" charset="-122"/>
              </a:rPr>
              <a:t>因此</a:t>
            </a:r>
            <a:r>
              <a:rPr lang="zh-CN" altLang="zh-CN" sz="2000" dirty="0">
                <a:latin typeface="隶书" panose="02010509060101010101" pitchFamily="49" charset="-122"/>
                <a:ea typeface="隶书" panose="02010509060101010101" pitchFamily="49" charset="-122"/>
              </a:rPr>
              <a:t>电子在</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被记录，同时光子被  探测的概率幅度为：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38" name="对象 37">
            <a:extLst>
              <a:ext uri="{FF2B5EF4-FFF2-40B4-BE49-F238E27FC236}">
                <a16:creationId xmlns:a16="http://schemas.microsoft.com/office/drawing/2014/main" id="{C289935C-00FA-4520-9535-DE4C02069611}"/>
              </a:ext>
            </a:extLst>
          </p:cNvPr>
          <p:cNvGraphicFramePr>
            <a:graphicFrameLocks noChangeAspect="1"/>
          </p:cNvGraphicFramePr>
          <p:nvPr>
            <p:extLst>
              <p:ext uri="{D42A27DB-BD31-4B8C-83A1-F6EECF244321}">
                <p14:modId xmlns:p14="http://schemas.microsoft.com/office/powerpoint/2010/main" val="2751116870"/>
              </p:ext>
            </p:extLst>
          </p:nvPr>
        </p:nvGraphicFramePr>
        <p:xfrm>
          <a:off x="1816215" y="5105947"/>
          <a:ext cx="190500" cy="212725"/>
        </p:xfrm>
        <a:graphic>
          <a:graphicData uri="http://schemas.openxmlformats.org/presentationml/2006/ole">
            <mc:AlternateContent xmlns:mc="http://schemas.openxmlformats.org/markup-compatibility/2006">
              <mc:Choice xmlns:v="urn:schemas-microsoft-com:vml" Requires="v">
                <p:oleObj spid="_x0000_s172660" name="Equation" r:id="rId27" imgW="114120" imgH="126720" progId="Equation.DSMT4">
                  <p:embed/>
                </p:oleObj>
              </mc:Choice>
              <mc:Fallback>
                <p:oleObj name="Equation" r:id="rId27" imgW="114120" imgH="126720" progId="Equation.DSMT4">
                  <p:embed/>
                  <p:pic>
                    <p:nvPicPr>
                      <p:cNvPr id="31" name="对象 30">
                        <a:extLst>
                          <a:ext uri="{FF2B5EF4-FFF2-40B4-BE49-F238E27FC236}">
                            <a16:creationId xmlns:a16="http://schemas.microsoft.com/office/drawing/2014/main" id="{0003EB57-AFCD-45AD-9A69-3EE992393C3E}"/>
                          </a:ext>
                        </a:extLst>
                      </p:cNvPr>
                      <p:cNvPicPr>
                        <a:picLocks noChangeAspect="1" noChangeArrowheads="1"/>
                      </p:cNvPicPr>
                      <p:nvPr/>
                    </p:nvPicPr>
                    <p:blipFill>
                      <a:blip r:embed="rId28"/>
                      <a:srcRect/>
                      <a:stretch>
                        <a:fillRect/>
                      </a:stretch>
                    </p:blipFill>
                    <p:spPr bwMode="auto">
                      <a:xfrm>
                        <a:off x="1816215" y="5105947"/>
                        <a:ext cx="190500" cy="212725"/>
                      </a:xfrm>
                      <a:prstGeom prst="rect">
                        <a:avLst/>
                      </a:prstGeom>
                      <a:noFill/>
                    </p:spPr>
                  </p:pic>
                </p:oleObj>
              </mc:Fallback>
            </mc:AlternateContent>
          </a:graphicData>
        </a:graphic>
      </p:graphicFrame>
      <p:graphicFrame>
        <p:nvGraphicFramePr>
          <p:cNvPr id="39" name="对象 38">
            <a:extLst>
              <a:ext uri="{FF2B5EF4-FFF2-40B4-BE49-F238E27FC236}">
                <a16:creationId xmlns:a16="http://schemas.microsoft.com/office/drawing/2014/main" id="{9DF14309-EABA-4AB6-A9C9-114D12FF394E}"/>
              </a:ext>
            </a:extLst>
          </p:cNvPr>
          <p:cNvGraphicFramePr>
            <a:graphicFrameLocks noChangeAspect="1"/>
          </p:cNvGraphicFramePr>
          <p:nvPr>
            <p:extLst>
              <p:ext uri="{D42A27DB-BD31-4B8C-83A1-F6EECF244321}">
                <p14:modId xmlns:p14="http://schemas.microsoft.com/office/powerpoint/2010/main" val="3995493889"/>
              </p:ext>
            </p:extLst>
          </p:nvPr>
        </p:nvGraphicFramePr>
        <p:xfrm>
          <a:off x="4307622" y="5086968"/>
          <a:ext cx="255588" cy="296863"/>
        </p:xfrm>
        <a:graphic>
          <a:graphicData uri="http://schemas.openxmlformats.org/presentationml/2006/ole">
            <mc:AlternateContent xmlns:mc="http://schemas.openxmlformats.org/markup-compatibility/2006">
              <mc:Choice xmlns:v="urn:schemas-microsoft-com:vml" Requires="v">
                <p:oleObj spid="_x0000_s172661" name="Equation" r:id="rId29" imgW="152280" imgH="177480" progId="Equation.DSMT4">
                  <p:embed/>
                </p:oleObj>
              </mc:Choice>
              <mc:Fallback>
                <p:oleObj name="Equation" r:id="rId29" imgW="152280" imgH="177480" progId="Equation.DSMT4">
                  <p:embed/>
                  <p:pic>
                    <p:nvPicPr>
                      <p:cNvPr id="32" name="对象 31">
                        <a:extLst>
                          <a:ext uri="{FF2B5EF4-FFF2-40B4-BE49-F238E27FC236}">
                            <a16:creationId xmlns:a16="http://schemas.microsoft.com/office/drawing/2014/main" id="{BBA23DED-9DE2-4E9D-9CD7-101C95C1D9BE}"/>
                          </a:ext>
                        </a:extLst>
                      </p:cNvPr>
                      <p:cNvPicPr>
                        <a:picLocks noChangeAspect="1" noChangeArrowheads="1"/>
                      </p:cNvPicPr>
                      <p:nvPr/>
                    </p:nvPicPr>
                    <p:blipFill>
                      <a:blip r:embed="rId16"/>
                      <a:srcRect/>
                      <a:stretch>
                        <a:fillRect/>
                      </a:stretch>
                    </p:blipFill>
                    <p:spPr bwMode="auto">
                      <a:xfrm>
                        <a:off x="4307622" y="5086968"/>
                        <a:ext cx="255588" cy="296863"/>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7BC3EF8A-9486-4B83-A085-EBD5FC80DA6B}"/>
              </a:ext>
            </a:extLst>
          </p:cNvPr>
          <p:cNvGraphicFramePr>
            <a:graphicFrameLocks noChangeAspect="1"/>
          </p:cNvGraphicFramePr>
          <p:nvPr>
            <p:extLst>
              <p:ext uri="{D42A27DB-BD31-4B8C-83A1-F6EECF244321}">
                <p14:modId xmlns:p14="http://schemas.microsoft.com/office/powerpoint/2010/main" val="596454678"/>
              </p:ext>
            </p:extLst>
          </p:nvPr>
        </p:nvGraphicFramePr>
        <p:xfrm>
          <a:off x="3266855" y="5354278"/>
          <a:ext cx="1963206" cy="355408"/>
        </p:xfrm>
        <a:graphic>
          <a:graphicData uri="http://schemas.openxmlformats.org/presentationml/2006/ole">
            <mc:AlternateContent xmlns:mc="http://schemas.openxmlformats.org/markup-compatibility/2006">
              <mc:Choice xmlns:v="urn:schemas-microsoft-com:vml" Requires="v">
                <p:oleObj spid="_x0000_s172662" name="Equation" r:id="rId30" imgW="1104900" imgH="203200" progId="Equation.DSMT4">
                  <p:embed/>
                </p:oleObj>
              </mc:Choice>
              <mc:Fallback>
                <p:oleObj name="Equation" r:id="rId30" imgW="1104900" imgH="203200" progId="Equation.DSMT4">
                  <p:embed/>
                  <p:pic>
                    <p:nvPicPr>
                      <p:cNvPr id="0" name="Object 2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66855" y="5354278"/>
                        <a:ext cx="1963206" cy="355408"/>
                      </a:xfrm>
                      <a:prstGeom prst="rect">
                        <a:avLst/>
                      </a:prstGeom>
                      <a:noFill/>
                    </p:spPr>
                  </p:pic>
                </p:oleObj>
              </mc:Fallback>
            </mc:AlternateContent>
          </a:graphicData>
        </a:graphic>
      </p:graphicFrame>
      <p:sp>
        <p:nvSpPr>
          <p:cNvPr id="40" name="矩形 39">
            <a:extLst>
              <a:ext uri="{FF2B5EF4-FFF2-40B4-BE49-F238E27FC236}">
                <a16:creationId xmlns:a16="http://schemas.microsoft.com/office/drawing/2014/main" id="{50657891-233B-494F-B6BD-866D9E98CB08}"/>
              </a:ext>
            </a:extLst>
          </p:cNvPr>
          <p:cNvSpPr/>
          <p:nvPr/>
        </p:nvSpPr>
        <p:spPr>
          <a:xfrm>
            <a:off x="58565" y="5612741"/>
            <a:ext cx="8498113" cy="424155"/>
          </a:xfrm>
          <a:prstGeom prst="rect">
            <a:avLst/>
          </a:prstGeom>
        </p:spPr>
        <p:txBody>
          <a:bodyPr wrap="square">
            <a:spAutoFit/>
          </a:bodyPr>
          <a:lstStyle/>
          <a:p>
            <a:pPr indent="266700">
              <a:lnSpc>
                <a:spcPct val="125000"/>
              </a:lnSpc>
            </a:pPr>
            <a:r>
              <a:rPr lang="zh-CN" altLang="en-US" sz="2000" dirty="0">
                <a:latin typeface="隶书" panose="02010509060101010101" pitchFamily="49" charset="-122"/>
                <a:ea typeface="隶书" panose="02010509060101010101" pitchFamily="49" charset="-122"/>
              </a:rPr>
              <a:t>同理</a:t>
            </a:r>
            <a:r>
              <a:rPr lang="zh-CN" altLang="zh-CN" sz="2000" dirty="0">
                <a:latin typeface="隶书" panose="02010509060101010101" pitchFamily="49" charset="-122"/>
                <a:ea typeface="隶书" panose="02010509060101010101" pitchFamily="49" charset="-122"/>
              </a:rPr>
              <a:t>电子在</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被记录，同时光子被  探测的概率幅度为：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41" name="对象 40">
            <a:extLst>
              <a:ext uri="{FF2B5EF4-FFF2-40B4-BE49-F238E27FC236}">
                <a16:creationId xmlns:a16="http://schemas.microsoft.com/office/drawing/2014/main" id="{DF9EFB38-1060-4355-82CA-ED3EBA26088E}"/>
              </a:ext>
            </a:extLst>
          </p:cNvPr>
          <p:cNvGraphicFramePr>
            <a:graphicFrameLocks noChangeAspect="1"/>
          </p:cNvGraphicFramePr>
          <p:nvPr>
            <p:extLst>
              <p:ext uri="{D42A27DB-BD31-4B8C-83A1-F6EECF244321}">
                <p14:modId xmlns:p14="http://schemas.microsoft.com/office/powerpoint/2010/main" val="2874385104"/>
              </p:ext>
            </p:extLst>
          </p:nvPr>
        </p:nvGraphicFramePr>
        <p:xfrm>
          <a:off x="1720965" y="5750845"/>
          <a:ext cx="190500" cy="212725"/>
        </p:xfrm>
        <a:graphic>
          <a:graphicData uri="http://schemas.openxmlformats.org/presentationml/2006/ole">
            <mc:AlternateContent xmlns:mc="http://schemas.openxmlformats.org/markup-compatibility/2006">
              <mc:Choice xmlns:v="urn:schemas-microsoft-com:vml" Requires="v">
                <p:oleObj spid="_x0000_s172663" name="Equation" r:id="rId32" imgW="114120" imgH="126720" progId="Equation.DSMT4">
                  <p:embed/>
                </p:oleObj>
              </mc:Choice>
              <mc:Fallback>
                <p:oleObj name="Equation" r:id="rId32" imgW="114120" imgH="126720" progId="Equation.DSMT4">
                  <p:embed/>
                  <p:pic>
                    <p:nvPicPr>
                      <p:cNvPr id="38" name="对象 37">
                        <a:extLst>
                          <a:ext uri="{FF2B5EF4-FFF2-40B4-BE49-F238E27FC236}">
                            <a16:creationId xmlns:a16="http://schemas.microsoft.com/office/drawing/2014/main" id="{C289935C-00FA-4520-9535-DE4C02069611}"/>
                          </a:ext>
                        </a:extLst>
                      </p:cNvPr>
                      <p:cNvPicPr>
                        <a:picLocks noChangeAspect="1" noChangeArrowheads="1"/>
                      </p:cNvPicPr>
                      <p:nvPr/>
                    </p:nvPicPr>
                    <p:blipFill>
                      <a:blip r:embed="rId28"/>
                      <a:srcRect/>
                      <a:stretch>
                        <a:fillRect/>
                      </a:stretch>
                    </p:blipFill>
                    <p:spPr bwMode="auto">
                      <a:xfrm>
                        <a:off x="1720965" y="5750845"/>
                        <a:ext cx="190500" cy="212725"/>
                      </a:xfrm>
                      <a:prstGeom prst="rect">
                        <a:avLst/>
                      </a:prstGeom>
                      <a:noFill/>
                    </p:spPr>
                  </p:pic>
                </p:oleObj>
              </mc:Fallback>
            </mc:AlternateContent>
          </a:graphicData>
        </a:graphic>
      </p:graphicFrame>
      <p:graphicFrame>
        <p:nvGraphicFramePr>
          <p:cNvPr id="42" name="对象 41">
            <a:extLst>
              <a:ext uri="{FF2B5EF4-FFF2-40B4-BE49-F238E27FC236}">
                <a16:creationId xmlns:a16="http://schemas.microsoft.com/office/drawing/2014/main" id="{D091BE4C-4AF8-42B6-AFD8-B525F3B6B161}"/>
              </a:ext>
            </a:extLst>
          </p:cNvPr>
          <p:cNvGraphicFramePr>
            <a:graphicFrameLocks noChangeAspect="1"/>
          </p:cNvGraphicFramePr>
          <p:nvPr>
            <p:extLst>
              <p:ext uri="{D42A27DB-BD31-4B8C-83A1-F6EECF244321}">
                <p14:modId xmlns:p14="http://schemas.microsoft.com/office/powerpoint/2010/main" val="547390518"/>
              </p:ext>
            </p:extLst>
          </p:nvPr>
        </p:nvGraphicFramePr>
        <p:xfrm>
          <a:off x="4229184" y="5727453"/>
          <a:ext cx="276225" cy="296862"/>
        </p:xfrm>
        <a:graphic>
          <a:graphicData uri="http://schemas.openxmlformats.org/presentationml/2006/ole">
            <mc:AlternateContent xmlns:mc="http://schemas.openxmlformats.org/markup-compatibility/2006">
              <mc:Choice xmlns:v="urn:schemas-microsoft-com:vml" Requires="v">
                <p:oleObj spid="_x0000_s172664" name="Equation" r:id="rId33" imgW="164880" imgH="177480" progId="Equation.DSMT4">
                  <p:embed/>
                </p:oleObj>
              </mc:Choice>
              <mc:Fallback>
                <p:oleObj name="Equation" r:id="rId33" imgW="164880" imgH="177480" progId="Equation.DSMT4">
                  <p:embed/>
                  <p:pic>
                    <p:nvPicPr>
                      <p:cNvPr id="39" name="对象 38">
                        <a:extLst>
                          <a:ext uri="{FF2B5EF4-FFF2-40B4-BE49-F238E27FC236}">
                            <a16:creationId xmlns:a16="http://schemas.microsoft.com/office/drawing/2014/main" id="{9DF14309-EABA-4AB6-A9C9-114D12FF394E}"/>
                          </a:ext>
                        </a:extLst>
                      </p:cNvPr>
                      <p:cNvPicPr>
                        <a:picLocks noChangeAspect="1" noChangeArrowheads="1"/>
                      </p:cNvPicPr>
                      <p:nvPr/>
                    </p:nvPicPr>
                    <p:blipFill>
                      <a:blip r:embed="rId34"/>
                      <a:srcRect/>
                      <a:stretch>
                        <a:fillRect/>
                      </a:stretch>
                    </p:blipFill>
                    <p:spPr bwMode="auto">
                      <a:xfrm>
                        <a:off x="4229184" y="5727453"/>
                        <a:ext cx="276225" cy="296862"/>
                      </a:xfrm>
                      <a:prstGeom prst="rect">
                        <a:avLst/>
                      </a:prstGeom>
                      <a:noFill/>
                    </p:spPr>
                  </p:pic>
                </p:oleObj>
              </mc:Fallback>
            </mc:AlternateContent>
          </a:graphicData>
        </a:graphic>
      </p:graphicFrame>
      <p:sp>
        <p:nvSpPr>
          <p:cNvPr id="12" name="Rectangle 26">
            <a:extLst>
              <a:ext uri="{FF2B5EF4-FFF2-40B4-BE49-F238E27FC236}">
                <a16:creationId xmlns:a16="http://schemas.microsoft.com/office/drawing/2014/main" id="{43B77CB0-4540-4AB8-BFEF-48EEA4031E4B}"/>
              </a:ext>
            </a:extLst>
          </p:cNvPr>
          <p:cNvSpPr>
            <a:spLocks noChangeArrowheads="1"/>
          </p:cNvSpPr>
          <p:nvPr/>
        </p:nvSpPr>
        <p:spPr bwMode="auto">
          <a:xfrm>
            <a:off x="3823832" y="58430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对象 12">
            <a:extLst>
              <a:ext uri="{FF2B5EF4-FFF2-40B4-BE49-F238E27FC236}">
                <a16:creationId xmlns:a16="http://schemas.microsoft.com/office/drawing/2014/main" id="{1F16619D-3488-4812-AD16-0E3A047C8F77}"/>
              </a:ext>
            </a:extLst>
          </p:cNvPr>
          <p:cNvGraphicFramePr>
            <a:graphicFrameLocks noChangeAspect="1"/>
          </p:cNvGraphicFramePr>
          <p:nvPr>
            <p:extLst>
              <p:ext uri="{D42A27DB-BD31-4B8C-83A1-F6EECF244321}">
                <p14:modId xmlns:p14="http://schemas.microsoft.com/office/powerpoint/2010/main" val="2626063596"/>
              </p:ext>
            </p:extLst>
          </p:nvPr>
        </p:nvGraphicFramePr>
        <p:xfrm>
          <a:off x="3311860" y="6183575"/>
          <a:ext cx="2072900" cy="372059"/>
        </p:xfrm>
        <a:graphic>
          <a:graphicData uri="http://schemas.openxmlformats.org/presentationml/2006/ole">
            <mc:AlternateContent xmlns:mc="http://schemas.openxmlformats.org/markup-compatibility/2006">
              <mc:Choice xmlns:v="urn:schemas-microsoft-com:vml" Requires="v">
                <p:oleObj spid="_x0000_s172665" name="Equation" r:id="rId35" imgW="1117115" imgH="203112" progId="Equation.DSMT4">
                  <p:embed/>
                </p:oleObj>
              </mc:Choice>
              <mc:Fallback>
                <p:oleObj name="Equation" r:id="rId35" imgW="1117115" imgH="203112" progId="Equation.DSMT4">
                  <p:embed/>
                  <p:pic>
                    <p:nvPicPr>
                      <p:cNvPr id="0" name="Object 2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311860" y="6183575"/>
                        <a:ext cx="2072900" cy="372059"/>
                      </a:xfrm>
                      <a:prstGeom prst="rect">
                        <a:avLst/>
                      </a:prstGeom>
                      <a:noFill/>
                    </p:spPr>
                  </p:pic>
                </p:oleObj>
              </mc:Fallback>
            </mc:AlternateContent>
          </a:graphicData>
        </a:graphic>
      </p:graphicFrame>
      <p:pic>
        <p:nvPicPr>
          <p:cNvPr id="30" name="图片 29">
            <a:extLst>
              <a:ext uri="{FF2B5EF4-FFF2-40B4-BE49-F238E27FC236}">
                <a16:creationId xmlns:a16="http://schemas.microsoft.com/office/drawing/2014/main" id="{AD182E8A-81EE-4EAA-B6EE-602E24A6B5C5}"/>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893208" y="2885615"/>
            <a:ext cx="2028218" cy="3246817"/>
          </a:xfrm>
          <a:prstGeom prst="rect">
            <a:avLst/>
          </a:prstGeom>
        </p:spPr>
      </p:pic>
    </p:spTree>
    <p:extLst>
      <p:ext uri="{BB962C8B-B14F-4D97-AF65-F5344CB8AC3E}">
        <p14:creationId xmlns:p14="http://schemas.microsoft.com/office/powerpoint/2010/main" val="3069274671"/>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B216605-4B52-48B6-BEF9-33610EE1D77A}"/>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48" name="Rectangle 25">
            <a:extLst>
              <a:ext uri="{FF2B5EF4-FFF2-40B4-BE49-F238E27FC236}">
                <a16:creationId xmlns:a16="http://schemas.microsoft.com/office/drawing/2014/main" id="{0A66C1A4-A1D0-463E-B053-41471AB2C85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Rectangle 30">
            <a:extLst>
              <a:ext uri="{FF2B5EF4-FFF2-40B4-BE49-F238E27FC236}">
                <a16:creationId xmlns:a16="http://schemas.microsoft.com/office/drawing/2014/main" id="{80DEB489-274C-4774-8400-CD4B7930565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矩形 26">
            <a:extLst>
              <a:ext uri="{FF2B5EF4-FFF2-40B4-BE49-F238E27FC236}">
                <a16:creationId xmlns:a16="http://schemas.microsoft.com/office/drawing/2014/main" id="{809B9482-D325-4C35-8FB2-73F233822ED6}"/>
              </a:ext>
            </a:extLst>
          </p:cNvPr>
          <p:cNvSpPr/>
          <p:nvPr/>
        </p:nvSpPr>
        <p:spPr>
          <a:xfrm>
            <a:off x="433613" y="2999068"/>
            <a:ext cx="6298628" cy="1775935"/>
          </a:xfrm>
          <a:prstGeom prst="rect">
            <a:avLst/>
          </a:prstGeom>
        </p:spPr>
        <p:txBody>
          <a:bodyPr wrap="square">
            <a:spAutoFit/>
          </a:bodyPr>
          <a:lstStyle/>
          <a:p>
            <a:pPr indent="266700">
              <a:lnSpc>
                <a:spcPct val="125000"/>
              </a:lnSpc>
            </a:pPr>
            <a:r>
              <a:rPr lang="zh-CN" altLang="zh-CN" dirty="0">
                <a:latin typeface="隶书" panose="02010509060101010101" pitchFamily="49" charset="-122"/>
                <a:ea typeface="隶书" panose="02010509060101010101" pitchFamily="49" charset="-122"/>
              </a:rPr>
              <a:t>当我们用光能分辨电子是从哪个狭缝射出时，也就是要求</a:t>
            </a:r>
            <a:r>
              <a:rPr lang="zh-CN" altLang="en-US" dirty="0">
                <a:latin typeface="隶书" panose="02010509060101010101" pitchFamily="49" charset="-122"/>
                <a:ea typeface="隶书" panose="02010509060101010101" pitchFamily="49" charset="-122"/>
              </a:rPr>
              <a:t>：</a:t>
            </a:r>
            <a:r>
              <a:rPr lang="zh-CN" altLang="zh-CN" dirty="0">
                <a:latin typeface="隶书" panose="02010509060101010101" pitchFamily="49" charset="-122"/>
                <a:ea typeface="隶书" panose="02010509060101010101" pitchFamily="49" charset="-122"/>
              </a:rPr>
              <a:t>光源发出的光经过狭缝</a:t>
            </a:r>
            <a:r>
              <a:rPr lang="en-US" altLang="zh-CN" dirty="0">
                <a:latin typeface="隶书" panose="02010509060101010101" pitchFamily="49" charset="-122"/>
                <a:ea typeface="隶书" panose="02010509060101010101" pitchFamily="49" charset="-122"/>
              </a:rPr>
              <a:t>1</a:t>
            </a:r>
            <a:r>
              <a:rPr lang="zh-CN" altLang="zh-CN" dirty="0">
                <a:latin typeface="隶书" panose="02010509060101010101" pitchFamily="49" charset="-122"/>
                <a:ea typeface="隶书" panose="02010509060101010101" pitchFamily="49" charset="-122"/>
              </a:rPr>
              <a:t>处的电子散射时只能够被探测器</a:t>
            </a:r>
            <a:r>
              <a:rPr lang="en-US" altLang="zh-CN" dirty="0">
                <a:latin typeface="隶书" panose="02010509060101010101" pitchFamily="49" charset="-122"/>
                <a:ea typeface="隶书" panose="02010509060101010101" pitchFamily="49" charset="-122"/>
              </a:rPr>
              <a:t>  </a:t>
            </a:r>
            <a:r>
              <a:rPr lang="zh-CN" altLang="en-US" dirty="0">
                <a:latin typeface="隶书" panose="02010509060101010101" pitchFamily="49" charset="-122"/>
                <a:ea typeface="隶书" panose="02010509060101010101" pitchFamily="49" charset="-122"/>
              </a:rPr>
              <a:t>接收，不能被探测器  接收，光源发射的光子被缝</a:t>
            </a:r>
            <a:r>
              <a:rPr lang="en-US" altLang="zh-CN" dirty="0">
                <a:latin typeface="隶书" panose="02010509060101010101" pitchFamily="49" charset="-122"/>
                <a:ea typeface="隶书" panose="02010509060101010101" pitchFamily="49" charset="-122"/>
              </a:rPr>
              <a:t>2</a:t>
            </a:r>
            <a:r>
              <a:rPr lang="zh-CN" altLang="en-US" dirty="0">
                <a:latin typeface="隶书" panose="02010509060101010101" pitchFamily="49" charset="-122"/>
                <a:ea typeface="隶书" panose="02010509060101010101" pitchFamily="49" charset="-122"/>
              </a:rPr>
              <a:t>处的电子散射时只能够被   接收，不能够被   接收，也就是      。因此电子在  被记录的概率为：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34" name="对象 33">
            <a:extLst>
              <a:ext uri="{FF2B5EF4-FFF2-40B4-BE49-F238E27FC236}">
                <a16:creationId xmlns:a16="http://schemas.microsoft.com/office/drawing/2014/main" id="{D8D22202-916E-4C9B-8A6F-E322D7C11CFE}"/>
              </a:ext>
            </a:extLst>
          </p:cNvPr>
          <p:cNvGraphicFramePr>
            <a:graphicFrameLocks noChangeAspect="1"/>
          </p:cNvGraphicFramePr>
          <p:nvPr>
            <p:extLst>
              <p:ext uri="{D42A27DB-BD31-4B8C-83A1-F6EECF244321}">
                <p14:modId xmlns:p14="http://schemas.microsoft.com/office/powerpoint/2010/main" val="4040850476"/>
              </p:ext>
            </p:extLst>
          </p:nvPr>
        </p:nvGraphicFramePr>
        <p:xfrm>
          <a:off x="2346995" y="3771359"/>
          <a:ext cx="277813" cy="296863"/>
        </p:xfrm>
        <a:graphic>
          <a:graphicData uri="http://schemas.openxmlformats.org/presentationml/2006/ole">
            <mc:AlternateContent xmlns:mc="http://schemas.openxmlformats.org/markup-compatibility/2006">
              <mc:Choice xmlns:v="urn:schemas-microsoft-com:vml" Requires="v">
                <p:oleObj spid="_x0000_s143087" name="Equation" r:id="rId3" imgW="164880" imgH="177480" progId="Equation.DSMT4">
                  <p:embed/>
                </p:oleObj>
              </mc:Choice>
              <mc:Fallback>
                <p:oleObj name="Equation" r:id="rId3" imgW="164880" imgH="177480" progId="Equation.DSMT4">
                  <p:embed/>
                  <p:pic>
                    <p:nvPicPr>
                      <p:cNvPr id="34" name="对象 33">
                        <a:extLst>
                          <a:ext uri="{FF2B5EF4-FFF2-40B4-BE49-F238E27FC236}">
                            <a16:creationId xmlns:a16="http://schemas.microsoft.com/office/drawing/2014/main" id="{D8D22202-916E-4C9B-8A6F-E322D7C11CFE}"/>
                          </a:ext>
                        </a:extLst>
                      </p:cNvPr>
                      <p:cNvPicPr>
                        <a:picLocks noChangeAspect="1" noChangeArrowheads="1"/>
                      </p:cNvPicPr>
                      <p:nvPr/>
                    </p:nvPicPr>
                    <p:blipFill>
                      <a:blip r:embed="rId4"/>
                      <a:srcRect/>
                      <a:stretch>
                        <a:fillRect/>
                      </a:stretch>
                    </p:blipFill>
                    <p:spPr bwMode="auto">
                      <a:xfrm>
                        <a:off x="2346995" y="3771359"/>
                        <a:ext cx="277813" cy="296863"/>
                      </a:xfrm>
                      <a:prstGeom prst="rect">
                        <a:avLst/>
                      </a:prstGeom>
                      <a:noFill/>
                    </p:spPr>
                  </p:pic>
                </p:oleObj>
              </mc:Fallback>
            </mc:AlternateContent>
          </a:graphicData>
        </a:graphic>
      </p:graphicFrame>
      <p:graphicFrame>
        <p:nvGraphicFramePr>
          <p:cNvPr id="35" name="对象 34">
            <a:extLst>
              <a:ext uri="{FF2B5EF4-FFF2-40B4-BE49-F238E27FC236}">
                <a16:creationId xmlns:a16="http://schemas.microsoft.com/office/drawing/2014/main" id="{A0622988-DF34-4DBC-8DBD-28BA4B78B835}"/>
              </a:ext>
            </a:extLst>
          </p:cNvPr>
          <p:cNvGraphicFramePr>
            <a:graphicFrameLocks noChangeAspect="1"/>
          </p:cNvGraphicFramePr>
          <p:nvPr>
            <p:extLst>
              <p:ext uri="{D42A27DB-BD31-4B8C-83A1-F6EECF244321}">
                <p14:modId xmlns:p14="http://schemas.microsoft.com/office/powerpoint/2010/main" val="1984610559"/>
              </p:ext>
            </p:extLst>
          </p:nvPr>
        </p:nvGraphicFramePr>
        <p:xfrm>
          <a:off x="5570449" y="4149080"/>
          <a:ext cx="635000" cy="298450"/>
        </p:xfrm>
        <a:graphic>
          <a:graphicData uri="http://schemas.openxmlformats.org/presentationml/2006/ole">
            <mc:AlternateContent xmlns:mc="http://schemas.openxmlformats.org/markup-compatibility/2006">
              <mc:Choice xmlns:v="urn:schemas-microsoft-com:vml" Requires="v">
                <p:oleObj spid="_x0000_s143088" name="Equation" r:id="rId5" imgW="380880" imgH="177480" progId="Equation.DSMT4">
                  <p:embed/>
                </p:oleObj>
              </mc:Choice>
              <mc:Fallback>
                <p:oleObj name="Equation" r:id="rId5" imgW="380880" imgH="177480" progId="Equation.DSMT4">
                  <p:embed/>
                  <p:pic>
                    <p:nvPicPr>
                      <p:cNvPr id="35" name="对象 34">
                        <a:extLst>
                          <a:ext uri="{FF2B5EF4-FFF2-40B4-BE49-F238E27FC236}">
                            <a16:creationId xmlns:a16="http://schemas.microsoft.com/office/drawing/2014/main" id="{A0622988-DF34-4DBC-8DBD-28BA4B78B835}"/>
                          </a:ext>
                        </a:extLst>
                      </p:cNvPr>
                      <p:cNvPicPr>
                        <a:picLocks noChangeAspect="1" noChangeArrowheads="1"/>
                      </p:cNvPicPr>
                      <p:nvPr/>
                    </p:nvPicPr>
                    <p:blipFill>
                      <a:blip r:embed="rId6"/>
                      <a:srcRect/>
                      <a:stretch>
                        <a:fillRect/>
                      </a:stretch>
                    </p:blipFill>
                    <p:spPr bwMode="auto">
                      <a:xfrm>
                        <a:off x="5570449" y="4149080"/>
                        <a:ext cx="635000" cy="298450"/>
                      </a:xfrm>
                      <a:prstGeom prst="rect">
                        <a:avLst/>
                      </a:prstGeom>
                      <a:noFill/>
                    </p:spPr>
                  </p:pic>
                </p:oleObj>
              </mc:Fallback>
            </mc:AlternateContent>
          </a:graphicData>
        </a:graphic>
      </p:graphicFrame>
      <p:graphicFrame>
        <p:nvGraphicFramePr>
          <p:cNvPr id="36" name="对象 35">
            <a:extLst>
              <a:ext uri="{FF2B5EF4-FFF2-40B4-BE49-F238E27FC236}">
                <a16:creationId xmlns:a16="http://schemas.microsoft.com/office/drawing/2014/main" id="{CAFE9A3C-6105-4FCB-B5F1-9C00A79A0417}"/>
              </a:ext>
            </a:extLst>
          </p:cNvPr>
          <p:cNvGraphicFramePr>
            <a:graphicFrameLocks noChangeAspect="1"/>
          </p:cNvGraphicFramePr>
          <p:nvPr>
            <p:extLst>
              <p:ext uri="{D42A27DB-BD31-4B8C-83A1-F6EECF244321}">
                <p14:modId xmlns:p14="http://schemas.microsoft.com/office/powerpoint/2010/main" val="1589775324"/>
              </p:ext>
            </p:extLst>
          </p:nvPr>
        </p:nvGraphicFramePr>
        <p:xfrm>
          <a:off x="6077655" y="3429000"/>
          <a:ext cx="255588" cy="296863"/>
        </p:xfrm>
        <a:graphic>
          <a:graphicData uri="http://schemas.openxmlformats.org/presentationml/2006/ole">
            <mc:AlternateContent xmlns:mc="http://schemas.openxmlformats.org/markup-compatibility/2006">
              <mc:Choice xmlns:v="urn:schemas-microsoft-com:vml" Requires="v">
                <p:oleObj spid="_x0000_s143089" name="Equation" r:id="rId7" imgW="152280" imgH="177480" progId="Equation.DSMT4">
                  <p:embed/>
                </p:oleObj>
              </mc:Choice>
              <mc:Fallback>
                <p:oleObj name="Equation" r:id="rId7" imgW="152280" imgH="177480" progId="Equation.DSMT4">
                  <p:embed/>
                  <p:pic>
                    <p:nvPicPr>
                      <p:cNvPr id="36" name="对象 35">
                        <a:extLst>
                          <a:ext uri="{FF2B5EF4-FFF2-40B4-BE49-F238E27FC236}">
                            <a16:creationId xmlns:a16="http://schemas.microsoft.com/office/drawing/2014/main" id="{CAFE9A3C-6105-4FCB-B5F1-9C00A79A0417}"/>
                          </a:ext>
                        </a:extLst>
                      </p:cNvPr>
                      <p:cNvPicPr>
                        <a:picLocks noChangeAspect="1" noChangeArrowheads="1"/>
                      </p:cNvPicPr>
                      <p:nvPr/>
                    </p:nvPicPr>
                    <p:blipFill>
                      <a:blip r:embed="rId8"/>
                      <a:srcRect/>
                      <a:stretch>
                        <a:fillRect/>
                      </a:stretch>
                    </p:blipFill>
                    <p:spPr bwMode="auto">
                      <a:xfrm>
                        <a:off x="6077655" y="3429000"/>
                        <a:ext cx="255588" cy="296863"/>
                      </a:xfrm>
                      <a:prstGeom prst="rect">
                        <a:avLst/>
                      </a:prstGeom>
                      <a:noFill/>
                    </p:spPr>
                  </p:pic>
                </p:oleObj>
              </mc:Fallback>
            </mc:AlternateContent>
          </a:graphicData>
        </a:graphic>
      </p:graphicFrame>
      <p:sp>
        <p:nvSpPr>
          <p:cNvPr id="37" name="矩形 36">
            <a:extLst>
              <a:ext uri="{FF2B5EF4-FFF2-40B4-BE49-F238E27FC236}">
                <a16:creationId xmlns:a16="http://schemas.microsoft.com/office/drawing/2014/main" id="{A97A22BE-7A2E-48DF-A3AE-A75C1136EFB9}"/>
              </a:ext>
            </a:extLst>
          </p:cNvPr>
          <p:cNvSpPr/>
          <p:nvPr/>
        </p:nvSpPr>
        <p:spPr>
          <a:xfrm>
            <a:off x="125085" y="1012347"/>
            <a:ext cx="8498113" cy="424155"/>
          </a:xfrm>
          <a:prstGeom prst="rect">
            <a:avLst/>
          </a:prstGeom>
        </p:spPr>
        <p:txBody>
          <a:bodyPr wrap="square">
            <a:spAutoFit/>
          </a:bodyPr>
          <a:lstStyle/>
          <a:p>
            <a:pPr indent="266700">
              <a:lnSpc>
                <a:spcPct val="125000"/>
              </a:lnSpc>
            </a:pPr>
            <a:r>
              <a:rPr lang="zh-CN" altLang="en-US" sz="2000" dirty="0">
                <a:latin typeface="隶书" panose="02010509060101010101" pitchFamily="49" charset="-122"/>
                <a:ea typeface="隶书" panose="02010509060101010101" pitchFamily="49" charset="-122"/>
              </a:rPr>
              <a:t>因此</a:t>
            </a:r>
            <a:r>
              <a:rPr lang="zh-CN" altLang="zh-CN" sz="2000" dirty="0">
                <a:latin typeface="隶书" panose="02010509060101010101" pitchFamily="49" charset="-122"/>
                <a:ea typeface="隶书" panose="02010509060101010101" pitchFamily="49" charset="-122"/>
              </a:rPr>
              <a:t>电子在</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被记录，不管被哪个探测器被记录的概率为：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38" name="对象 37">
            <a:extLst>
              <a:ext uri="{FF2B5EF4-FFF2-40B4-BE49-F238E27FC236}">
                <a16:creationId xmlns:a16="http://schemas.microsoft.com/office/drawing/2014/main" id="{C289935C-00FA-4520-9535-DE4C02069611}"/>
              </a:ext>
            </a:extLst>
          </p:cNvPr>
          <p:cNvGraphicFramePr>
            <a:graphicFrameLocks noChangeAspect="1"/>
          </p:cNvGraphicFramePr>
          <p:nvPr>
            <p:extLst>
              <p:ext uri="{D42A27DB-BD31-4B8C-83A1-F6EECF244321}">
                <p14:modId xmlns:p14="http://schemas.microsoft.com/office/powerpoint/2010/main" val="302256648"/>
              </p:ext>
            </p:extLst>
          </p:nvPr>
        </p:nvGraphicFramePr>
        <p:xfrm>
          <a:off x="1816215" y="1158478"/>
          <a:ext cx="190500" cy="212725"/>
        </p:xfrm>
        <a:graphic>
          <a:graphicData uri="http://schemas.openxmlformats.org/presentationml/2006/ole">
            <mc:AlternateContent xmlns:mc="http://schemas.openxmlformats.org/markup-compatibility/2006">
              <mc:Choice xmlns:v="urn:schemas-microsoft-com:vml" Requires="v">
                <p:oleObj spid="_x0000_s143090" name="Equation" r:id="rId9" imgW="114120" imgH="126720" progId="Equation.DSMT4">
                  <p:embed/>
                </p:oleObj>
              </mc:Choice>
              <mc:Fallback>
                <p:oleObj name="Equation" r:id="rId9" imgW="114120" imgH="126720" progId="Equation.DSMT4">
                  <p:embed/>
                  <p:pic>
                    <p:nvPicPr>
                      <p:cNvPr id="38" name="对象 37">
                        <a:extLst>
                          <a:ext uri="{FF2B5EF4-FFF2-40B4-BE49-F238E27FC236}">
                            <a16:creationId xmlns:a16="http://schemas.microsoft.com/office/drawing/2014/main" id="{C289935C-00FA-4520-9535-DE4C02069611}"/>
                          </a:ext>
                        </a:extLst>
                      </p:cNvPr>
                      <p:cNvPicPr>
                        <a:picLocks noChangeAspect="1" noChangeArrowheads="1"/>
                      </p:cNvPicPr>
                      <p:nvPr/>
                    </p:nvPicPr>
                    <p:blipFill>
                      <a:blip r:embed="rId10"/>
                      <a:srcRect/>
                      <a:stretch>
                        <a:fillRect/>
                      </a:stretch>
                    </p:blipFill>
                    <p:spPr bwMode="auto">
                      <a:xfrm>
                        <a:off x="1816215" y="1158478"/>
                        <a:ext cx="190500" cy="212725"/>
                      </a:xfrm>
                      <a:prstGeom prst="rect">
                        <a:avLst/>
                      </a:prstGeom>
                      <a:noFill/>
                    </p:spPr>
                  </p:pic>
                </p:oleObj>
              </mc:Fallback>
            </mc:AlternateContent>
          </a:graphicData>
        </a:graphic>
      </p:graphicFrame>
      <p:sp>
        <p:nvSpPr>
          <p:cNvPr id="12" name="Rectangle 26">
            <a:extLst>
              <a:ext uri="{FF2B5EF4-FFF2-40B4-BE49-F238E27FC236}">
                <a16:creationId xmlns:a16="http://schemas.microsoft.com/office/drawing/2014/main" id="{43B77CB0-4540-4AB8-BFEF-48EEA4031E4B}"/>
              </a:ext>
            </a:extLst>
          </p:cNvPr>
          <p:cNvSpPr>
            <a:spLocks noChangeArrowheads="1"/>
          </p:cNvSpPr>
          <p:nvPr/>
        </p:nvSpPr>
        <p:spPr bwMode="auto">
          <a:xfrm>
            <a:off x="3823832" y="58430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40ED63DA-8412-4A75-97F6-C51F7131D09F}"/>
              </a:ext>
            </a:extLst>
          </p:cNvPr>
          <p:cNvGraphicFramePr>
            <a:graphicFrameLocks noChangeAspect="1"/>
          </p:cNvGraphicFramePr>
          <p:nvPr>
            <p:extLst>
              <p:ext uri="{D42A27DB-BD31-4B8C-83A1-F6EECF244321}">
                <p14:modId xmlns:p14="http://schemas.microsoft.com/office/powerpoint/2010/main" val="1010967761"/>
              </p:ext>
            </p:extLst>
          </p:nvPr>
        </p:nvGraphicFramePr>
        <p:xfrm>
          <a:off x="2119703" y="1550364"/>
          <a:ext cx="4799177" cy="1324402"/>
        </p:xfrm>
        <a:graphic>
          <a:graphicData uri="http://schemas.openxmlformats.org/presentationml/2006/ole">
            <mc:AlternateContent xmlns:mc="http://schemas.openxmlformats.org/markup-compatibility/2006">
              <mc:Choice xmlns:v="urn:schemas-microsoft-com:vml" Requires="v">
                <p:oleObj spid="_x0000_s143091" name="Equation" r:id="rId11" imgW="3213100" imgH="889000" progId="Equation.DSMT4">
                  <p:embed/>
                </p:oleObj>
              </mc:Choice>
              <mc:Fallback>
                <p:oleObj name="Equation" r:id="rId11" imgW="3213100" imgH="889000" progId="Equation.DSMT4">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9703" y="1550364"/>
                        <a:ext cx="4799177" cy="1324402"/>
                      </a:xfrm>
                      <a:prstGeom prst="rect">
                        <a:avLst/>
                      </a:prstGeom>
                      <a:noFill/>
                    </p:spPr>
                  </p:pic>
                </p:oleObj>
              </mc:Fallback>
            </mc:AlternateContent>
          </a:graphicData>
        </a:graphic>
      </p:graphicFrame>
      <p:graphicFrame>
        <p:nvGraphicFramePr>
          <p:cNvPr id="43" name="对象 42">
            <a:extLst>
              <a:ext uri="{FF2B5EF4-FFF2-40B4-BE49-F238E27FC236}">
                <a16:creationId xmlns:a16="http://schemas.microsoft.com/office/drawing/2014/main" id="{6127622E-A0F7-47E6-8FB7-6AD020F6A1F3}"/>
              </a:ext>
            </a:extLst>
          </p:cNvPr>
          <p:cNvGraphicFramePr>
            <a:graphicFrameLocks noChangeAspect="1"/>
          </p:cNvGraphicFramePr>
          <p:nvPr>
            <p:extLst>
              <p:ext uri="{D42A27DB-BD31-4B8C-83A1-F6EECF244321}">
                <p14:modId xmlns:p14="http://schemas.microsoft.com/office/powerpoint/2010/main" val="1555559754"/>
              </p:ext>
            </p:extLst>
          </p:nvPr>
        </p:nvGraphicFramePr>
        <p:xfrm>
          <a:off x="1911465" y="4107010"/>
          <a:ext cx="277812" cy="296863"/>
        </p:xfrm>
        <a:graphic>
          <a:graphicData uri="http://schemas.openxmlformats.org/presentationml/2006/ole">
            <mc:AlternateContent xmlns:mc="http://schemas.openxmlformats.org/markup-compatibility/2006">
              <mc:Choice xmlns:v="urn:schemas-microsoft-com:vml" Requires="v">
                <p:oleObj spid="_x0000_s143092" name="Equation" r:id="rId13" imgW="164880" imgH="177480" progId="Equation.DSMT4">
                  <p:embed/>
                </p:oleObj>
              </mc:Choice>
              <mc:Fallback>
                <p:oleObj name="Equation" r:id="rId13" imgW="164880" imgH="177480" progId="Equation.DSMT4">
                  <p:embed/>
                  <p:pic>
                    <p:nvPicPr>
                      <p:cNvPr id="36" name="对象 35">
                        <a:extLst>
                          <a:ext uri="{FF2B5EF4-FFF2-40B4-BE49-F238E27FC236}">
                            <a16:creationId xmlns:a16="http://schemas.microsoft.com/office/drawing/2014/main" id="{CAFE9A3C-6105-4FCB-B5F1-9C00A79A0417}"/>
                          </a:ext>
                        </a:extLst>
                      </p:cNvPr>
                      <p:cNvPicPr>
                        <a:picLocks noChangeAspect="1" noChangeArrowheads="1"/>
                      </p:cNvPicPr>
                      <p:nvPr/>
                    </p:nvPicPr>
                    <p:blipFill>
                      <a:blip r:embed="rId14"/>
                      <a:srcRect/>
                      <a:stretch>
                        <a:fillRect/>
                      </a:stretch>
                    </p:blipFill>
                    <p:spPr bwMode="auto">
                      <a:xfrm>
                        <a:off x="1911465" y="4107010"/>
                        <a:ext cx="277812" cy="296863"/>
                      </a:xfrm>
                      <a:prstGeom prst="rect">
                        <a:avLst/>
                      </a:prstGeom>
                      <a:noFill/>
                    </p:spPr>
                  </p:pic>
                </p:oleObj>
              </mc:Fallback>
            </mc:AlternateContent>
          </a:graphicData>
        </a:graphic>
      </p:graphicFrame>
      <p:graphicFrame>
        <p:nvGraphicFramePr>
          <p:cNvPr id="44" name="对象 43">
            <a:extLst>
              <a:ext uri="{FF2B5EF4-FFF2-40B4-BE49-F238E27FC236}">
                <a16:creationId xmlns:a16="http://schemas.microsoft.com/office/drawing/2014/main" id="{905EF2EA-6013-4968-AF9A-60A90DC91AC6}"/>
              </a:ext>
            </a:extLst>
          </p:cNvPr>
          <p:cNvGraphicFramePr>
            <a:graphicFrameLocks noChangeAspect="1"/>
          </p:cNvGraphicFramePr>
          <p:nvPr>
            <p:extLst>
              <p:ext uri="{D42A27DB-BD31-4B8C-83A1-F6EECF244321}">
                <p14:modId xmlns:p14="http://schemas.microsoft.com/office/powerpoint/2010/main" val="1934734715"/>
              </p:ext>
            </p:extLst>
          </p:nvPr>
        </p:nvGraphicFramePr>
        <p:xfrm>
          <a:off x="3832862" y="4107010"/>
          <a:ext cx="255588" cy="296863"/>
        </p:xfrm>
        <a:graphic>
          <a:graphicData uri="http://schemas.openxmlformats.org/presentationml/2006/ole">
            <mc:AlternateContent xmlns:mc="http://schemas.openxmlformats.org/markup-compatibility/2006">
              <mc:Choice xmlns:v="urn:schemas-microsoft-com:vml" Requires="v">
                <p:oleObj spid="_x0000_s143093" name="Equation" r:id="rId15" imgW="152280" imgH="177480" progId="Equation.DSMT4">
                  <p:embed/>
                </p:oleObj>
              </mc:Choice>
              <mc:Fallback>
                <p:oleObj name="Equation" r:id="rId15" imgW="152280" imgH="177480" progId="Equation.DSMT4">
                  <p:embed/>
                  <p:pic>
                    <p:nvPicPr>
                      <p:cNvPr id="36" name="对象 35">
                        <a:extLst>
                          <a:ext uri="{FF2B5EF4-FFF2-40B4-BE49-F238E27FC236}">
                            <a16:creationId xmlns:a16="http://schemas.microsoft.com/office/drawing/2014/main" id="{CAFE9A3C-6105-4FCB-B5F1-9C00A79A0417}"/>
                          </a:ext>
                        </a:extLst>
                      </p:cNvPr>
                      <p:cNvPicPr>
                        <a:picLocks noChangeAspect="1" noChangeArrowheads="1"/>
                      </p:cNvPicPr>
                      <p:nvPr/>
                    </p:nvPicPr>
                    <p:blipFill>
                      <a:blip r:embed="rId8"/>
                      <a:srcRect/>
                      <a:stretch>
                        <a:fillRect/>
                      </a:stretch>
                    </p:blipFill>
                    <p:spPr bwMode="auto">
                      <a:xfrm>
                        <a:off x="3832862" y="4107010"/>
                        <a:ext cx="255588" cy="296863"/>
                      </a:xfrm>
                      <a:prstGeom prst="rect">
                        <a:avLst/>
                      </a:prstGeom>
                      <a:noFill/>
                    </p:spPr>
                  </p:pic>
                </p:oleObj>
              </mc:Fallback>
            </mc:AlternateContent>
          </a:graphicData>
        </a:graphic>
      </p:graphicFrame>
      <p:graphicFrame>
        <p:nvGraphicFramePr>
          <p:cNvPr id="45" name="对象 44">
            <a:extLst>
              <a:ext uri="{FF2B5EF4-FFF2-40B4-BE49-F238E27FC236}">
                <a16:creationId xmlns:a16="http://schemas.microsoft.com/office/drawing/2014/main" id="{4F7759B4-A7B7-411E-96B9-9ED5BBD75642}"/>
              </a:ext>
            </a:extLst>
          </p:cNvPr>
          <p:cNvGraphicFramePr>
            <a:graphicFrameLocks noChangeAspect="1"/>
          </p:cNvGraphicFramePr>
          <p:nvPr>
            <p:extLst>
              <p:ext uri="{D42A27DB-BD31-4B8C-83A1-F6EECF244321}">
                <p14:modId xmlns:p14="http://schemas.microsoft.com/office/powerpoint/2010/main" val="302256648"/>
              </p:ext>
            </p:extLst>
          </p:nvPr>
        </p:nvGraphicFramePr>
        <p:xfrm>
          <a:off x="1421650" y="4149080"/>
          <a:ext cx="190500" cy="212725"/>
        </p:xfrm>
        <a:graphic>
          <a:graphicData uri="http://schemas.openxmlformats.org/presentationml/2006/ole">
            <mc:AlternateContent xmlns:mc="http://schemas.openxmlformats.org/markup-compatibility/2006">
              <mc:Choice xmlns:v="urn:schemas-microsoft-com:vml" Requires="v">
                <p:oleObj spid="_x0000_s143094" name="Equation" r:id="rId16" imgW="114120" imgH="126720" progId="Equation.DSMT4">
                  <p:embed/>
                </p:oleObj>
              </mc:Choice>
              <mc:Fallback>
                <p:oleObj name="Equation" r:id="rId16" imgW="114120" imgH="126720" progId="Equation.DSMT4">
                  <p:embed/>
                  <p:pic>
                    <p:nvPicPr>
                      <p:cNvPr id="38" name="对象 37">
                        <a:extLst>
                          <a:ext uri="{FF2B5EF4-FFF2-40B4-BE49-F238E27FC236}">
                            <a16:creationId xmlns:a16="http://schemas.microsoft.com/office/drawing/2014/main" id="{C289935C-00FA-4520-9535-DE4C02069611}"/>
                          </a:ext>
                        </a:extLst>
                      </p:cNvPr>
                      <p:cNvPicPr>
                        <a:picLocks noChangeAspect="1" noChangeArrowheads="1"/>
                      </p:cNvPicPr>
                      <p:nvPr/>
                    </p:nvPicPr>
                    <p:blipFill>
                      <a:blip r:embed="rId10"/>
                      <a:srcRect/>
                      <a:stretch>
                        <a:fillRect/>
                      </a:stretch>
                    </p:blipFill>
                    <p:spPr bwMode="auto">
                      <a:xfrm>
                        <a:off x="1421650" y="4149080"/>
                        <a:ext cx="190500" cy="212725"/>
                      </a:xfrm>
                      <a:prstGeom prst="rect">
                        <a:avLst/>
                      </a:prstGeom>
                      <a:noFill/>
                    </p:spPr>
                  </p:pic>
                </p:oleObj>
              </mc:Fallback>
            </mc:AlternateContent>
          </a:graphicData>
        </a:graphic>
      </p:graphicFrame>
      <p:graphicFrame>
        <p:nvGraphicFramePr>
          <p:cNvPr id="46" name="对象 45">
            <a:extLst>
              <a:ext uri="{FF2B5EF4-FFF2-40B4-BE49-F238E27FC236}">
                <a16:creationId xmlns:a16="http://schemas.microsoft.com/office/drawing/2014/main" id="{DDD77CCC-562A-46A4-8B1C-2785B1A25623}"/>
              </a:ext>
            </a:extLst>
          </p:cNvPr>
          <p:cNvGraphicFramePr>
            <a:graphicFrameLocks noChangeAspect="1"/>
          </p:cNvGraphicFramePr>
          <p:nvPr>
            <p:extLst>
              <p:ext uri="{D42A27DB-BD31-4B8C-83A1-F6EECF244321}">
                <p14:modId xmlns:p14="http://schemas.microsoft.com/office/powerpoint/2010/main" val="599027800"/>
              </p:ext>
            </p:extLst>
          </p:nvPr>
        </p:nvGraphicFramePr>
        <p:xfrm>
          <a:off x="3517884" y="4967340"/>
          <a:ext cx="1935163" cy="396875"/>
        </p:xfrm>
        <a:graphic>
          <a:graphicData uri="http://schemas.openxmlformats.org/presentationml/2006/ole">
            <mc:AlternateContent xmlns:mc="http://schemas.openxmlformats.org/markup-compatibility/2006">
              <mc:Choice xmlns:v="urn:schemas-microsoft-com:vml" Requires="v">
                <p:oleObj spid="_x0000_s143095" name="Equation" r:id="rId17" imgW="1295280" imgH="266400" progId="Equation.DSMT4">
                  <p:embed/>
                </p:oleObj>
              </mc:Choice>
              <mc:Fallback>
                <p:oleObj name="Equation" r:id="rId17" imgW="1295280" imgH="266400" progId="Equation.DSMT4">
                  <p:embed/>
                  <p:pic>
                    <p:nvPicPr>
                      <p:cNvPr id="6" name="对象 5">
                        <a:extLst>
                          <a:ext uri="{FF2B5EF4-FFF2-40B4-BE49-F238E27FC236}">
                            <a16:creationId xmlns:a16="http://schemas.microsoft.com/office/drawing/2014/main" id="{40ED63DA-8412-4A75-97F6-C51F7131D09F}"/>
                          </a:ext>
                        </a:extLst>
                      </p:cNvPr>
                      <p:cNvPicPr>
                        <a:picLocks noChangeAspect="1" noChangeArrowheads="1"/>
                      </p:cNvPicPr>
                      <p:nvPr/>
                    </p:nvPicPr>
                    <p:blipFill>
                      <a:blip r:embed="rId18"/>
                      <a:srcRect/>
                      <a:stretch>
                        <a:fillRect/>
                      </a:stretch>
                    </p:blipFill>
                    <p:spPr bwMode="auto">
                      <a:xfrm>
                        <a:off x="3517884" y="4967340"/>
                        <a:ext cx="1935163" cy="396875"/>
                      </a:xfrm>
                      <a:prstGeom prst="rect">
                        <a:avLst/>
                      </a:prstGeom>
                      <a:noFill/>
                    </p:spPr>
                  </p:pic>
                </p:oleObj>
              </mc:Fallback>
            </mc:AlternateContent>
          </a:graphicData>
        </a:graphic>
      </p:graphicFrame>
      <p:sp>
        <p:nvSpPr>
          <p:cNvPr id="47" name="矩形 46">
            <a:extLst>
              <a:ext uri="{FF2B5EF4-FFF2-40B4-BE49-F238E27FC236}">
                <a16:creationId xmlns:a16="http://schemas.microsoft.com/office/drawing/2014/main" id="{F844B2BD-CB28-4A6C-8E7E-7C76018D8E26}"/>
              </a:ext>
            </a:extLst>
          </p:cNvPr>
          <p:cNvSpPr/>
          <p:nvPr/>
        </p:nvSpPr>
        <p:spPr>
          <a:xfrm>
            <a:off x="316288" y="5317743"/>
            <a:ext cx="8498113" cy="424155"/>
          </a:xfrm>
          <a:prstGeom prst="rect">
            <a:avLst/>
          </a:prstGeom>
        </p:spPr>
        <p:txBody>
          <a:bodyPr wrap="square">
            <a:spAutoFit/>
          </a:bodyPr>
          <a:lstStyle/>
          <a:p>
            <a:pPr indent="26670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此时干涉项消失，不再会有干涉条纹出现。</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pic>
        <p:nvPicPr>
          <p:cNvPr id="18" name="图片 17">
            <a:extLst>
              <a:ext uri="{FF2B5EF4-FFF2-40B4-BE49-F238E27FC236}">
                <a16:creationId xmlns:a16="http://schemas.microsoft.com/office/drawing/2014/main" id="{0B23722F-14B5-4231-9428-288A2CBDFDA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85682" y="2598332"/>
            <a:ext cx="2028218" cy="3246817"/>
          </a:xfrm>
          <a:prstGeom prst="rect">
            <a:avLst/>
          </a:prstGeom>
        </p:spPr>
      </p:pic>
      <p:graphicFrame>
        <p:nvGraphicFramePr>
          <p:cNvPr id="2" name="对象 1">
            <a:extLst>
              <a:ext uri="{FF2B5EF4-FFF2-40B4-BE49-F238E27FC236}">
                <a16:creationId xmlns:a16="http://schemas.microsoft.com/office/drawing/2014/main" id="{C7A2A68F-6FBC-4589-A8CC-0C96398B2979}"/>
              </a:ext>
            </a:extLst>
          </p:cNvPr>
          <p:cNvGraphicFramePr>
            <a:graphicFrameLocks noChangeAspect="1"/>
          </p:cNvGraphicFramePr>
          <p:nvPr>
            <p:extLst>
              <p:ext uri="{D42A27DB-BD31-4B8C-83A1-F6EECF244321}">
                <p14:modId xmlns:p14="http://schemas.microsoft.com/office/powerpoint/2010/main" val="1617295441"/>
              </p:ext>
            </p:extLst>
          </p:nvPr>
        </p:nvGraphicFramePr>
        <p:xfrm>
          <a:off x="1725727" y="4525534"/>
          <a:ext cx="180975" cy="200025"/>
        </p:xfrm>
        <a:graphic>
          <a:graphicData uri="http://schemas.openxmlformats.org/presentationml/2006/ole">
            <mc:AlternateContent xmlns:mc="http://schemas.openxmlformats.org/markup-compatibility/2006">
              <mc:Choice xmlns:v="urn:schemas-microsoft-com:vml" Requires="v">
                <p:oleObj spid="_x0000_s143096" name="Equation" r:id="rId20" imgW="181045" imgH="199923" progId="Equation.DSMT4">
                  <p:embed/>
                </p:oleObj>
              </mc:Choice>
              <mc:Fallback>
                <p:oleObj name="Equation" r:id="rId20" imgW="181045" imgH="199923" progId="Equation.DSMT4">
                  <p:embed/>
                  <p:pic>
                    <p:nvPicPr>
                      <p:cNvPr id="0" name=""/>
                      <p:cNvPicPr/>
                      <p:nvPr/>
                    </p:nvPicPr>
                    <p:blipFill>
                      <a:blip r:embed="rId21"/>
                      <a:stretch>
                        <a:fillRect/>
                      </a:stretch>
                    </p:blipFill>
                    <p:spPr>
                      <a:xfrm>
                        <a:off x="1725727" y="4525534"/>
                        <a:ext cx="180975" cy="200025"/>
                      </a:xfrm>
                      <a:prstGeom prst="rect">
                        <a:avLst/>
                      </a:prstGeom>
                    </p:spPr>
                  </p:pic>
                </p:oleObj>
              </mc:Fallback>
            </mc:AlternateContent>
          </a:graphicData>
        </a:graphic>
      </p:graphicFrame>
    </p:spTree>
    <p:extLst>
      <p:ext uri="{BB962C8B-B14F-4D97-AF65-F5344CB8AC3E}">
        <p14:creationId xmlns:p14="http://schemas.microsoft.com/office/powerpoint/2010/main" val="1450671791"/>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B216605-4B52-48B6-BEF9-33610EE1D77A}"/>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48" name="Rectangle 25">
            <a:extLst>
              <a:ext uri="{FF2B5EF4-FFF2-40B4-BE49-F238E27FC236}">
                <a16:creationId xmlns:a16="http://schemas.microsoft.com/office/drawing/2014/main" id="{0A66C1A4-A1D0-463E-B053-41471AB2C85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Rectangle 30">
            <a:extLst>
              <a:ext uri="{FF2B5EF4-FFF2-40B4-BE49-F238E27FC236}">
                <a16:creationId xmlns:a16="http://schemas.microsoft.com/office/drawing/2014/main" id="{80DEB489-274C-4774-8400-CD4B7930565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矩形 36">
            <a:extLst>
              <a:ext uri="{FF2B5EF4-FFF2-40B4-BE49-F238E27FC236}">
                <a16:creationId xmlns:a16="http://schemas.microsoft.com/office/drawing/2014/main" id="{A97A22BE-7A2E-48DF-A3AE-A75C1136EFB9}"/>
              </a:ext>
            </a:extLst>
          </p:cNvPr>
          <p:cNvSpPr/>
          <p:nvPr/>
        </p:nvSpPr>
        <p:spPr>
          <a:xfrm>
            <a:off x="125085" y="1012347"/>
            <a:ext cx="8498113" cy="424155"/>
          </a:xfrm>
          <a:prstGeom prst="rect">
            <a:avLst/>
          </a:prstGeom>
        </p:spPr>
        <p:txBody>
          <a:bodyPr wrap="square">
            <a:spAutoFit/>
          </a:bodyPr>
          <a:lstStyle/>
          <a:p>
            <a:pPr indent="266700">
              <a:lnSpc>
                <a:spcPct val="125000"/>
              </a:lnSpc>
            </a:pPr>
            <a:r>
              <a:rPr lang="en-US" altLang="zh-CN" sz="2000" dirty="0">
                <a:latin typeface="隶书" panose="02010509060101010101" pitchFamily="49" charset="-122"/>
                <a:ea typeface="隶书" panose="02010509060101010101" pitchFamily="49" charset="-122"/>
              </a:rPr>
              <a:t>2013</a:t>
            </a:r>
            <a:r>
              <a:rPr lang="zh-CN" altLang="en-US" sz="2000" dirty="0">
                <a:latin typeface="隶书" panose="02010509060101010101" pitchFamily="49" charset="-122"/>
                <a:ea typeface="隶书" panose="02010509060101010101" pitchFamily="49" charset="-122"/>
              </a:rPr>
              <a:t>年美国内布拉斯加大学林肯分校的巴赫教授做了电子双缝干涉实验。</a:t>
            </a:r>
            <a:endParaRPr lang="zh-CN" altLang="zh-CN" sz="2000" dirty="0">
              <a:latin typeface="隶书" panose="02010509060101010101" pitchFamily="49" charset="-122"/>
              <a:ea typeface="隶书" panose="02010509060101010101" pitchFamily="49" charset="-122"/>
            </a:endParaRPr>
          </a:p>
        </p:txBody>
      </p:sp>
      <p:pic>
        <p:nvPicPr>
          <p:cNvPr id="4" name="图片 3">
            <a:extLst>
              <a:ext uri="{FF2B5EF4-FFF2-40B4-BE49-F238E27FC236}">
                <a16:creationId xmlns:a16="http://schemas.microsoft.com/office/drawing/2014/main" id="{7D7BAE48-5B08-4D87-A113-444115ED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428" y="1358770"/>
            <a:ext cx="6855426" cy="2753542"/>
          </a:xfrm>
          <a:prstGeom prst="rect">
            <a:avLst/>
          </a:prstGeom>
        </p:spPr>
      </p:pic>
      <p:sp>
        <p:nvSpPr>
          <p:cNvPr id="7" name="矩形 6">
            <a:extLst>
              <a:ext uri="{FF2B5EF4-FFF2-40B4-BE49-F238E27FC236}">
                <a16:creationId xmlns:a16="http://schemas.microsoft.com/office/drawing/2014/main" id="{2FE067FD-41E9-4F01-8D7E-9C321E50E41A}"/>
              </a:ext>
            </a:extLst>
          </p:cNvPr>
          <p:cNvSpPr/>
          <p:nvPr/>
        </p:nvSpPr>
        <p:spPr>
          <a:xfrm>
            <a:off x="1016605" y="4014065"/>
            <a:ext cx="8148384" cy="923330"/>
          </a:xfrm>
          <a:prstGeom prst="rect">
            <a:avLst/>
          </a:prstGeom>
        </p:spPr>
        <p:txBody>
          <a:bodyPr wrap="none">
            <a:spAutoFit/>
          </a:bodyPr>
          <a:lstStyle/>
          <a:p>
            <a:r>
              <a:rPr lang="zh-CN" altLang="en-US" dirty="0">
                <a:latin typeface="隶书" panose="02010509060101010101" pitchFamily="49" charset="-122"/>
                <a:ea typeface="隶书" panose="02010509060101010101" pitchFamily="49" charset="-122"/>
              </a:rPr>
              <a:t>电子的能量</a:t>
            </a:r>
            <a:r>
              <a:rPr lang="en-US" altLang="zh-CN" dirty="0">
                <a:latin typeface="隶书" panose="02010509060101010101" pitchFamily="49" charset="-122"/>
                <a:ea typeface="隶书" panose="02010509060101010101" pitchFamily="49" charset="-122"/>
              </a:rPr>
              <a:t>600eV</a:t>
            </a:r>
            <a:r>
              <a:rPr lang="zh-CN" altLang="en-US" dirty="0">
                <a:latin typeface="隶书" panose="02010509060101010101" pitchFamily="49" charset="-122"/>
                <a:ea typeface="隶书" panose="02010509060101010101" pitchFamily="49" charset="-122"/>
              </a:rPr>
              <a:t>，对应德布罗意波长大约为</a:t>
            </a:r>
            <a:r>
              <a:rPr lang="en-US" altLang="zh-CN" dirty="0">
                <a:latin typeface="隶书" panose="02010509060101010101" pitchFamily="49" charset="-122"/>
                <a:ea typeface="隶书" panose="02010509060101010101" pitchFamily="49" charset="-122"/>
              </a:rPr>
              <a:t>50pm</a:t>
            </a:r>
            <a:r>
              <a:rPr lang="zh-CN" altLang="en-US" dirty="0">
                <a:latin typeface="隶书" panose="02010509060101010101" pitchFamily="49" charset="-122"/>
                <a:ea typeface="隶书" panose="02010509060101010101" pitchFamily="49" charset="-122"/>
              </a:rPr>
              <a:t>。电子枪前端的狭缝宽度</a:t>
            </a:r>
            <a:endParaRPr lang="en-US" altLang="zh-CN" dirty="0">
              <a:latin typeface="隶书" panose="02010509060101010101" pitchFamily="49" charset="-122"/>
              <a:ea typeface="隶书" panose="02010509060101010101" pitchFamily="49" charset="-122"/>
            </a:endParaRPr>
          </a:p>
          <a:p>
            <a:r>
              <a:rPr lang="zh-CN" altLang="en-US" dirty="0">
                <a:latin typeface="隶书" panose="02010509060101010101" pitchFamily="49" charset="-122"/>
                <a:ea typeface="隶书" panose="02010509060101010101" pitchFamily="49" charset="-122"/>
              </a:rPr>
              <a:t>约为</a:t>
            </a:r>
            <a:r>
              <a:rPr lang="en-US" altLang="zh-CN" dirty="0">
                <a:latin typeface="隶书" panose="02010509060101010101" pitchFamily="49" charset="-122"/>
                <a:ea typeface="隶书" panose="02010509060101010101" pitchFamily="49" charset="-122"/>
              </a:rPr>
              <a:t>2</a:t>
            </a:r>
            <a:r>
              <a:rPr lang="zh-CN" altLang="en-US" dirty="0">
                <a:latin typeface="隶书" panose="02010509060101010101" pitchFamily="49" charset="-122"/>
                <a:ea typeface="隶书" panose="02010509060101010101" pitchFamily="49" charset="-122"/>
              </a:rPr>
              <a:t>微米。双缝距离电子枪前端的狭缝约为</a:t>
            </a:r>
            <a:r>
              <a:rPr lang="en-US" altLang="zh-CN" dirty="0">
                <a:latin typeface="隶书" panose="02010509060101010101" pitchFamily="49" charset="-122"/>
                <a:ea typeface="隶书" panose="02010509060101010101" pitchFamily="49" charset="-122"/>
              </a:rPr>
              <a:t>30.5cm</a:t>
            </a:r>
            <a:r>
              <a:rPr lang="zh-CN" altLang="en-US" dirty="0">
                <a:latin typeface="隶书" panose="02010509060101010101" pitchFamily="49" charset="-122"/>
                <a:ea typeface="隶书" panose="02010509060101010101" pitchFamily="49" charset="-122"/>
              </a:rPr>
              <a:t>。双缝每个缝隙宽度为</a:t>
            </a:r>
            <a:r>
              <a:rPr lang="en-US" altLang="zh-CN" dirty="0">
                <a:latin typeface="隶书" panose="02010509060101010101" pitchFamily="49" charset="-122"/>
                <a:ea typeface="隶书" panose="02010509060101010101" pitchFamily="49" charset="-122"/>
              </a:rPr>
              <a:t>62nm</a:t>
            </a:r>
          </a:p>
          <a:p>
            <a:r>
              <a:rPr lang="zh-CN" altLang="en-US" dirty="0">
                <a:latin typeface="隶书" panose="02010509060101010101" pitchFamily="49" charset="-122"/>
                <a:ea typeface="隶书" panose="02010509060101010101" pitchFamily="49" charset="-122"/>
              </a:rPr>
              <a:t>两个缝隙之间间隔为</a:t>
            </a:r>
            <a:r>
              <a:rPr lang="en-US" altLang="zh-CN" dirty="0">
                <a:latin typeface="隶书" panose="02010509060101010101" pitchFamily="49" charset="-122"/>
                <a:ea typeface="隶书" panose="02010509060101010101" pitchFamily="49" charset="-122"/>
              </a:rPr>
              <a:t>272nm</a:t>
            </a:r>
            <a:r>
              <a:rPr lang="zh-CN" altLang="en-US" dirty="0">
                <a:latin typeface="隶书" panose="02010509060101010101" pitchFamily="49" charset="-122"/>
                <a:ea typeface="隶书" panose="02010509060101010101" pitchFamily="49" charset="-122"/>
              </a:rPr>
              <a:t>。</a:t>
            </a:r>
            <a:endParaRPr lang="zh-CN" altLang="en-US" dirty="0"/>
          </a:p>
        </p:txBody>
      </p:sp>
    </p:spTree>
    <p:extLst>
      <p:ext uri="{BB962C8B-B14F-4D97-AF65-F5344CB8AC3E}">
        <p14:creationId xmlns:p14="http://schemas.microsoft.com/office/powerpoint/2010/main" val="2505502380"/>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B216605-4B52-48B6-BEF9-33610EE1D77A}"/>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48" name="Rectangle 25">
            <a:extLst>
              <a:ext uri="{FF2B5EF4-FFF2-40B4-BE49-F238E27FC236}">
                <a16:creationId xmlns:a16="http://schemas.microsoft.com/office/drawing/2014/main" id="{0A66C1A4-A1D0-463E-B053-41471AB2C85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0" name="Rectangle 30">
            <a:extLst>
              <a:ext uri="{FF2B5EF4-FFF2-40B4-BE49-F238E27FC236}">
                <a16:creationId xmlns:a16="http://schemas.microsoft.com/office/drawing/2014/main" id="{80DEB489-274C-4774-8400-CD4B7930565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732F8384-E440-4944-AF08-F3989CEB0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507" y="874189"/>
            <a:ext cx="4286848" cy="6163535"/>
          </a:xfrm>
          <a:prstGeom prst="rect">
            <a:avLst/>
          </a:prstGeom>
        </p:spPr>
      </p:pic>
      <p:graphicFrame>
        <p:nvGraphicFramePr>
          <p:cNvPr id="7" name="对象 6">
            <a:extLst>
              <a:ext uri="{FF2B5EF4-FFF2-40B4-BE49-F238E27FC236}">
                <a16:creationId xmlns:a16="http://schemas.microsoft.com/office/drawing/2014/main" id="{DB8CC804-469F-48DF-9A5F-64A6A4388EFE}"/>
              </a:ext>
            </a:extLst>
          </p:cNvPr>
          <p:cNvGraphicFramePr>
            <a:graphicFrameLocks noChangeAspect="1"/>
          </p:cNvGraphicFramePr>
          <p:nvPr>
            <p:extLst>
              <p:ext uri="{D42A27DB-BD31-4B8C-83A1-F6EECF244321}">
                <p14:modId xmlns:p14="http://schemas.microsoft.com/office/powerpoint/2010/main" val="4277326447"/>
              </p:ext>
            </p:extLst>
          </p:nvPr>
        </p:nvGraphicFramePr>
        <p:xfrm>
          <a:off x="273988" y="1308808"/>
          <a:ext cx="4703057" cy="5294298"/>
        </p:xfrm>
        <a:graphic>
          <a:graphicData uri="http://schemas.openxmlformats.org/presentationml/2006/ole">
            <mc:AlternateContent xmlns:mc="http://schemas.openxmlformats.org/markup-compatibility/2006">
              <mc:Choice xmlns:v="urn:schemas-microsoft-com:vml" Requires="v">
                <p:oleObj spid="_x0000_s186383" name="Visio" r:id="rId4" imgW="6324651" imgH="7124666" progId="Visio.Drawing.15">
                  <p:embed/>
                </p:oleObj>
              </mc:Choice>
              <mc:Fallback>
                <p:oleObj name="Visio" r:id="rId4" imgW="6324651" imgH="7124666" progId="Visio.Drawing.15">
                  <p:embed/>
                  <p:pic>
                    <p:nvPicPr>
                      <p:cNvPr id="6" name="对象 5">
                        <a:extLst>
                          <a:ext uri="{FF2B5EF4-FFF2-40B4-BE49-F238E27FC236}">
                            <a16:creationId xmlns:a16="http://schemas.microsoft.com/office/drawing/2014/main" id="{EC37897C-3797-4002-8257-218BC5A7647E}"/>
                          </a:ext>
                        </a:extLst>
                      </p:cNvPr>
                      <p:cNvPicPr>
                        <a:picLocks noChangeAspect="1" noChangeArrowheads="1"/>
                      </p:cNvPicPr>
                      <p:nvPr/>
                    </p:nvPicPr>
                    <p:blipFill>
                      <a:blip r:embed="rId5"/>
                      <a:srcRect/>
                      <a:stretch>
                        <a:fillRect/>
                      </a:stretch>
                    </p:blipFill>
                    <p:spPr bwMode="auto">
                      <a:xfrm>
                        <a:off x="273988" y="1308808"/>
                        <a:ext cx="4703057" cy="5294298"/>
                      </a:xfrm>
                      <a:prstGeom prst="rect">
                        <a:avLst/>
                      </a:prstGeom>
                      <a:noFill/>
                    </p:spPr>
                  </p:pic>
                </p:oleObj>
              </mc:Fallback>
            </mc:AlternateContent>
          </a:graphicData>
        </a:graphic>
      </p:graphicFrame>
    </p:spTree>
    <p:extLst>
      <p:ext uri="{BB962C8B-B14F-4D97-AF65-F5344CB8AC3E}">
        <p14:creationId xmlns:p14="http://schemas.microsoft.com/office/powerpoint/2010/main" val="2532557032"/>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B216605-4B52-48B6-BEF9-33610EE1D77A}"/>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
        <p:nvSpPr>
          <p:cNvPr id="34" name="Rectangle 8">
            <a:extLst>
              <a:ext uri="{FF2B5EF4-FFF2-40B4-BE49-F238E27FC236}">
                <a16:creationId xmlns:a16="http://schemas.microsoft.com/office/drawing/2014/main" id="{5803B0F1-4AB2-43DD-9FAA-8647E60C08BC}"/>
              </a:ext>
            </a:extLst>
          </p:cNvPr>
          <p:cNvSpPr>
            <a:spLocks noChangeArrowheads="1"/>
          </p:cNvSpPr>
          <p:nvPr/>
        </p:nvSpPr>
        <p:spPr bwMode="auto">
          <a:xfrm>
            <a:off x="116505" y="1051330"/>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1.</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定态薛定谔方程的引入</a:t>
            </a:r>
          </a:p>
        </p:txBody>
      </p:sp>
      <p:sp>
        <p:nvSpPr>
          <p:cNvPr id="29" name="矩形 28">
            <a:extLst>
              <a:ext uri="{FF2B5EF4-FFF2-40B4-BE49-F238E27FC236}">
                <a16:creationId xmlns:a16="http://schemas.microsoft.com/office/drawing/2014/main" id="{E5929A8A-BBEC-4DD0-AD34-227DEFDFB810}"/>
              </a:ext>
            </a:extLst>
          </p:cNvPr>
          <p:cNvSpPr/>
          <p:nvPr/>
        </p:nvSpPr>
        <p:spPr>
          <a:xfrm>
            <a:off x="322943" y="1514921"/>
            <a:ext cx="8498113" cy="808876"/>
          </a:xfrm>
          <a:prstGeom prst="rect">
            <a:avLst/>
          </a:prstGeom>
        </p:spPr>
        <p:txBody>
          <a:bodyPr wrap="square">
            <a:spAutoFit/>
          </a:bodyPr>
          <a:lstStyle/>
          <a:p>
            <a:pPr indent="266700">
              <a:lnSpc>
                <a:spcPct val="125000"/>
              </a:lnSpc>
            </a:pPr>
            <a:r>
              <a:rPr lang="zh-CN" altLang="en-US" sz="2000" dirty="0">
                <a:latin typeface="隶书" panose="02010509060101010101" pitchFamily="49" charset="-122"/>
                <a:ea typeface="隶书" panose="02010509060101010101" pitchFamily="49" charset="-122"/>
              </a:rPr>
              <a:t>在薛定谔方程中，最常见的一类是势函数只是位置的函数，而与时间无关：        ，此时的薛定谔方程为：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68355678-BCF1-43A6-A607-BD432C0C6955}"/>
              </a:ext>
            </a:extLst>
          </p:cNvPr>
          <p:cNvGraphicFramePr>
            <a:graphicFrameLocks noChangeAspect="1"/>
          </p:cNvGraphicFramePr>
          <p:nvPr>
            <p:extLst>
              <p:ext uri="{D42A27DB-BD31-4B8C-83A1-F6EECF244321}">
                <p14:modId xmlns:p14="http://schemas.microsoft.com/office/powerpoint/2010/main" val="3583065183"/>
              </p:ext>
            </p:extLst>
          </p:nvPr>
        </p:nvGraphicFramePr>
        <p:xfrm>
          <a:off x="836585" y="2003991"/>
          <a:ext cx="1147762" cy="331787"/>
        </p:xfrm>
        <a:graphic>
          <a:graphicData uri="http://schemas.openxmlformats.org/presentationml/2006/ole">
            <mc:AlternateContent xmlns:mc="http://schemas.openxmlformats.org/markup-compatibility/2006">
              <mc:Choice xmlns:v="urn:schemas-microsoft-com:vml" Requires="v">
                <p:oleObj spid="_x0000_s143733" name="Equation" r:id="rId3" imgW="698400" imgH="203040" progId="Equation.DSMT4">
                  <p:embed/>
                </p:oleObj>
              </mc:Choice>
              <mc:Fallback>
                <p:oleObj name="Equation" r:id="rId3" imgW="698400" imgH="203040" progId="Equation.DSMT4">
                  <p:embed/>
                  <p:pic>
                    <p:nvPicPr>
                      <p:cNvPr id="0" name="Object 6"/>
                      <p:cNvPicPr>
                        <a:picLocks noChangeAspect="1" noChangeArrowheads="1"/>
                      </p:cNvPicPr>
                      <p:nvPr/>
                    </p:nvPicPr>
                    <p:blipFill>
                      <a:blip r:embed="rId4"/>
                      <a:srcRect/>
                      <a:stretch>
                        <a:fillRect/>
                      </a:stretch>
                    </p:blipFill>
                    <p:spPr bwMode="auto">
                      <a:xfrm>
                        <a:off x="836585" y="2003991"/>
                        <a:ext cx="1147762" cy="331787"/>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70499690-EE03-4C95-B377-29ABFA106DDC}"/>
              </a:ext>
            </a:extLst>
          </p:cNvPr>
          <p:cNvGraphicFramePr>
            <a:graphicFrameLocks noChangeAspect="1"/>
          </p:cNvGraphicFramePr>
          <p:nvPr>
            <p:extLst>
              <p:ext uri="{D42A27DB-BD31-4B8C-83A1-F6EECF244321}">
                <p14:modId xmlns:p14="http://schemas.microsoft.com/office/powerpoint/2010/main" val="275793524"/>
              </p:ext>
            </p:extLst>
          </p:nvPr>
        </p:nvGraphicFramePr>
        <p:xfrm>
          <a:off x="2623298" y="2353042"/>
          <a:ext cx="2998849" cy="584391"/>
        </p:xfrm>
        <a:graphic>
          <a:graphicData uri="http://schemas.openxmlformats.org/presentationml/2006/ole">
            <mc:AlternateContent xmlns:mc="http://schemas.openxmlformats.org/markup-compatibility/2006">
              <mc:Choice xmlns:v="urn:schemas-microsoft-com:vml" Requires="v">
                <p:oleObj spid="_x0000_s143734" name="Equation" r:id="rId5" imgW="1854200" imgH="368300" progId="Equation.DSMT4">
                  <p:embed/>
                </p:oleObj>
              </mc:Choice>
              <mc:Fallback>
                <p:oleObj name="Equation" r:id="rId5" imgW="1854200" imgH="3683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3298" y="2353042"/>
                        <a:ext cx="2998849" cy="584391"/>
                      </a:xfrm>
                      <a:prstGeom prst="rect">
                        <a:avLst/>
                      </a:prstGeom>
                      <a:noFill/>
                    </p:spPr>
                  </p:pic>
                </p:oleObj>
              </mc:Fallback>
            </mc:AlternateContent>
          </a:graphicData>
        </a:graphic>
      </p:graphicFrame>
      <p:sp>
        <p:nvSpPr>
          <p:cNvPr id="35" name="矩形 34">
            <a:extLst>
              <a:ext uri="{FF2B5EF4-FFF2-40B4-BE49-F238E27FC236}">
                <a16:creationId xmlns:a16="http://schemas.microsoft.com/office/drawing/2014/main" id="{612756F8-4003-434B-B15C-4C7F9AED0B5D}"/>
              </a:ext>
            </a:extLst>
          </p:cNvPr>
          <p:cNvSpPr/>
          <p:nvPr/>
        </p:nvSpPr>
        <p:spPr>
          <a:xfrm>
            <a:off x="330215" y="3070290"/>
            <a:ext cx="8498113" cy="808876"/>
          </a:xfrm>
          <a:prstGeom prst="rect">
            <a:avLst/>
          </a:prstGeom>
        </p:spPr>
        <p:txBody>
          <a:bodyPr wrap="square">
            <a:spAutoFit/>
          </a:bodyPr>
          <a:lstStyle/>
          <a:p>
            <a:pPr indent="266700">
              <a:lnSpc>
                <a:spcPct val="125000"/>
              </a:lnSpc>
            </a:pPr>
            <a:r>
              <a:rPr lang="zh-CN" altLang="en-US" sz="2000" dirty="0">
                <a:latin typeface="隶书" panose="02010509060101010101" pitchFamily="49" charset="-122"/>
                <a:ea typeface="隶书" panose="02010509060101010101" pitchFamily="49" charset="-122"/>
              </a:rPr>
              <a:t>在这种情况下，波函数     </a:t>
            </a:r>
            <a:r>
              <a:rPr lang="zh-CN" altLang="zh-CN" sz="2000" dirty="0">
                <a:latin typeface="隶书" panose="02010509060101010101" pitchFamily="49" charset="-122"/>
                <a:ea typeface="隶书" panose="02010509060101010101" pitchFamily="49" charset="-122"/>
              </a:rPr>
              <a:t>随时间的演化和随空间的演化是可以完全分离的，</a:t>
            </a:r>
            <a:r>
              <a:rPr lang="zh-CN" altLang="en-US" sz="2000" dirty="0">
                <a:latin typeface="隶书" panose="02010509060101010101" pitchFamily="49" charset="-122"/>
                <a:ea typeface="隶书" panose="02010509060101010101" pitchFamily="49" charset="-122"/>
              </a:rPr>
              <a:t>考虑这种试探解：</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36" name="对象 35">
            <a:extLst>
              <a:ext uri="{FF2B5EF4-FFF2-40B4-BE49-F238E27FC236}">
                <a16:creationId xmlns:a16="http://schemas.microsoft.com/office/drawing/2014/main" id="{E7B666E2-9FB7-449E-A3DA-D2D0B884FCAD}"/>
              </a:ext>
            </a:extLst>
          </p:cNvPr>
          <p:cNvGraphicFramePr>
            <a:graphicFrameLocks noChangeAspect="1"/>
          </p:cNvGraphicFramePr>
          <p:nvPr>
            <p:extLst>
              <p:ext uri="{D42A27DB-BD31-4B8C-83A1-F6EECF244321}">
                <p14:modId xmlns:p14="http://schemas.microsoft.com/office/powerpoint/2010/main" val="2061178006"/>
              </p:ext>
            </p:extLst>
          </p:nvPr>
        </p:nvGraphicFramePr>
        <p:xfrm>
          <a:off x="3221850" y="3160896"/>
          <a:ext cx="576262" cy="322263"/>
        </p:xfrm>
        <a:graphic>
          <a:graphicData uri="http://schemas.openxmlformats.org/presentationml/2006/ole">
            <mc:AlternateContent xmlns:mc="http://schemas.openxmlformats.org/markup-compatibility/2006">
              <mc:Choice xmlns:v="urn:schemas-microsoft-com:vml" Requires="v">
                <p:oleObj spid="_x0000_s143735" name="Equation" r:id="rId7" imgW="355320" imgH="203040" progId="Equation.DSMT4">
                  <p:embed/>
                </p:oleObj>
              </mc:Choice>
              <mc:Fallback>
                <p:oleObj name="Equation" r:id="rId7" imgW="355320" imgH="203040" progId="Equation.DSMT4">
                  <p:embed/>
                  <p:pic>
                    <p:nvPicPr>
                      <p:cNvPr id="8" name="对象 7">
                        <a:extLst>
                          <a:ext uri="{FF2B5EF4-FFF2-40B4-BE49-F238E27FC236}">
                            <a16:creationId xmlns:a16="http://schemas.microsoft.com/office/drawing/2014/main" id="{70499690-EE03-4C95-B377-29ABFA106DDC}"/>
                          </a:ext>
                        </a:extLst>
                      </p:cNvPr>
                      <p:cNvPicPr>
                        <a:picLocks noChangeAspect="1" noChangeArrowheads="1"/>
                      </p:cNvPicPr>
                      <p:nvPr/>
                    </p:nvPicPr>
                    <p:blipFill>
                      <a:blip r:embed="rId8"/>
                      <a:srcRect/>
                      <a:stretch>
                        <a:fillRect/>
                      </a:stretch>
                    </p:blipFill>
                    <p:spPr bwMode="auto">
                      <a:xfrm>
                        <a:off x="3221850" y="3160896"/>
                        <a:ext cx="576262" cy="322263"/>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4461AA75-E914-48B8-88FE-4E262CD3F3DC}"/>
              </a:ext>
            </a:extLst>
          </p:cNvPr>
          <p:cNvGraphicFramePr>
            <a:graphicFrameLocks noChangeAspect="1"/>
          </p:cNvGraphicFramePr>
          <p:nvPr>
            <p:extLst>
              <p:ext uri="{D42A27DB-BD31-4B8C-83A1-F6EECF244321}">
                <p14:modId xmlns:p14="http://schemas.microsoft.com/office/powerpoint/2010/main" val="1475452792"/>
              </p:ext>
            </p:extLst>
          </p:nvPr>
        </p:nvGraphicFramePr>
        <p:xfrm>
          <a:off x="3041830" y="3872880"/>
          <a:ext cx="1860283" cy="394605"/>
        </p:xfrm>
        <a:graphic>
          <a:graphicData uri="http://schemas.openxmlformats.org/presentationml/2006/ole">
            <mc:AlternateContent xmlns:mc="http://schemas.openxmlformats.org/markup-compatibility/2006">
              <mc:Choice xmlns:v="urn:schemas-microsoft-com:vml" Requires="v">
                <p:oleObj spid="_x0000_s143736" name="Equation" r:id="rId9" imgW="939392" imgH="203112" progId="Equation.DSMT4">
                  <p:embed/>
                </p:oleObj>
              </mc:Choice>
              <mc:Fallback>
                <p:oleObj name="Equation" r:id="rId9" imgW="939392" imgH="203112"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1830" y="3872880"/>
                        <a:ext cx="1860283" cy="394605"/>
                      </a:xfrm>
                      <a:prstGeom prst="rect">
                        <a:avLst/>
                      </a:prstGeom>
                      <a:noFill/>
                    </p:spPr>
                  </p:pic>
                </p:oleObj>
              </mc:Fallback>
            </mc:AlternateContent>
          </a:graphicData>
        </a:graphic>
      </p:graphicFrame>
      <p:sp>
        <p:nvSpPr>
          <p:cNvPr id="37" name="矩形 36">
            <a:extLst>
              <a:ext uri="{FF2B5EF4-FFF2-40B4-BE49-F238E27FC236}">
                <a16:creationId xmlns:a16="http://schemas.microsoft.com/office/drawing/2014/main" id="{3ABCB616-D03C-4229-8608-3746F88D6980}"/>
              </a:ext>
            </a:extLst>
          </p:cNvPr>
          <p:cNvSpPr/>
          <p:nvPr/>
        </p:nvSpPr>
        <p:spPr>
          <a:xfrm>
            <a:off x="431540" y="4285749"/>
            <a:ext cx="8498113" cy="424155"/>
          </a:xfrm>
          <a:prstGeom prst="rect">
            <a:avLst/>
          </a:prstGeom>
        </p:spPr>
        <p:txBody>
          <a:bodyPr wrap="square">
            <a:spAutoFit/>
          </a:bodyPr>
          <a:lstStyle/>
          <a:p>
            <a:pPr indent="266700">
              <a:lnSpc>
                <a:spcPct val="125000"/>
              </a:lnSpc>
            </a:pPr>
            <a:r>
              <a:rPr lang="zh-CN" altLang="en-US" sz="2000" dirty="0">
                <a:latin typeface="隶书" panose="02010509060101010101" pitchFamily="49" charset="-122"/>
                <a:ea typeface="隶书" panose="02010509060101010101" pitchFamily="49" charset="-122"/>
              </a:rPr>
              <a:t>因此薛定谔方程可以写成：</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12" name="对象 11">
            <a:extLst>
              <a:ext uri="{FF2B5EF4-FFF2-40B4-BE49-F238E27FC236}">
                <a16:creationId xmlns:a16="http://schemas.microsoft.com/office/drawing/2014/main" id="{A62C517E-7E67-4D06-ACE8-6717680982E0}"/>
              </a:ext>
            </a:extLst>
          </p:cNvPr>
          <p:cNvGraphicFramePr>
            <a:graphicFrameLocks noChangeAspect="1"/>
          </p:cNvGraphicFramePr>
          <p:nvPr>
            <p:extLst>
              <p:ext uri="{D42A27DB-BD31-4B8C-83A1-F6EECF244321}">
                <p14:modId xmlns:p14="http://schemas.microsoft.com/office/powerpoint/2010/main" val="1920435137"/>
              </p:ext>
            </p:extLst>
          </p:nvPr>
        </p:nvGraphicFramePr>
        <p:xfrm>
          <a:off x="2730500" y="4933950"/>
          <a:ext cx="3322638" cy="939800"/>
        </p:xfrm>
        <a:graphic>
          <a:graphicData uri="http://schemas.openxmlformats.org/presentationml/2006/ole">
            <mc:AlternateContent xmlns:mc="http://schemas.openxmlformats.org/markup-compatibility/2006">
              <mc:Choice xmlns:v="urn:schemas-microsoft-com:vml" Requires="v">
                <p:oleObj spid="_x0000_s143737" name="Equation" r:id="rId11" imgW="1917360" imgH="545760" progId="Equation.DSMT4">
                  <p:embed/>
                </p:oleObj>
              </mc:Choice>
              <mc:Fallback>
                <p:oleObj name="Equation" r:id="rId11" imgW="1917360" imgH="545760" progId="Equation.DSMT4">
                  <p:embed/>
                  <p:pic>
                    <p:nvPicPr>
                      <p:cNvPr id="0" name="Object 15"/>
                      <p:cNvPicPr>
                        <a:picLocks noChangeAspect="1" noChangeArrowheads="1"/>
                      </p:cNvPicPr>
                      <p:nvPr/>
                    </p:nvPicPr>
                    <p:blipFill>
                      <a:blip r:embed="rId12"/>
                      <a:srcRect/>
                      <a:stretch>
                        <a:fillRect/>
                      </a:stretch>
                    </p:blipFill>
                    <p:spPr bwMode="auto">
                      <a:xfrm>
                        <a:off x="2730500" y="4933950"/>
                        <a:ext cx="3322638" cy="939800"/>
                      </a:xfrm>
                      <a:prstGeom prst="rect">
                        <a:avLst/>
                      </a:prstGeom>
                      <a:noFill/>
                    </p:spPr>
                  </p:pic>
                </p:oleObj>
              </mc:Fallback>
            </mc:AlternateContent>
          </a:graphicData>
        </a:graphic>
      </p:graphicFrame>
    </p:spTree>
    <p:extLst>
      <p:ext uri="{BB962C8B-B14F-4D97-AF65-F5344CB8AC3E}">
        <p14:creationId xmlns:p14="http://schemas.microsoft.com/office/powerpoint/2010/main" val="2076599783"/>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B216605-4B52-48B6-BEF9-33610EE1D77A}"/>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
        <p:nvSpPr>
          <p:cNvPr id="29" name="矩形 28">
            <a:extLst>
              <a:ext uri="{FF2B5EF4-FFF2-40B4-BE49-F238E27FC236}">
                <a16:creationId xmlns:a16="http://schemas.microsoft.com/office/drawing/2014/main" id="{E5929A8A-BBEC-4DD0-AD34-227DEFDFB810}"/>
              </a:ext>
            </a:extLst>
          </p:cNvPr>
          <p:cNvSpPr/>
          <p:nvPr/>
        </p:nvSpPr>
        <p:spPr>
          <a:xfrm>
            <a:off x="262159" y="908720"/>
            <a:ext cx="8498113" cy="1193596"/>
          </a:xfrm>
          <a:prstGeom prst="rect">
            <a:avLst/>
          </a:prstGeom>
        </p:spPr>
        <p:txBody>
          <a:bodyPr wrap="square">
            <a:spAutoFit/>
          </a:bodyPr>
          <a:lstStyle/>
          <a:p>
            <a:pPr indent="266700">
              <a:lnSpc>
                <a:spcPct val="125000"/>
              </a:lnSpc>
            </a:pPr>
            <a:r>
              <a:rPr lang="zh-CN" altLang="zh-CN" sz="2000" dirty="0">
                <a:latin typeface="隶书" panose="02010509060101010101" pitchFamily="49" charset="-122"/>
                <a:ea typeface="隶书" panose="02010509060101010101" pitchFamily="49" charset="-122"/>
              </a:rPr>
              <a:t>由此可见，体系处于</a:t>
            </a:r>
            <a:r>
              <a:rPr lang="zh-CN" altLang="en-US" sz="2000" dirty="0">
                <a:latin typeface="隶书" panose="02010509060101010101" pitchFamily="49" charset="-122"/>
                <a:ea typeface="隶书" panose="02010509060101010101" pitchFamily="49" charset="-122"/>
              </a:rPr>
              <a:t>上述</a:t>
            </a:r>
            <a:r>
              <a:rPr lang="zh-CN" altLang="zh-CN" sz="2000" dirty="0">
                <a:latin typeface="隶书" panose="02010509060101010101" pitchFamily="49" charset="-122"/>
                <a:ea typeface="隶书" panose="02010509060101010101" pitchFamily="49" charset="-122"/>
              </a:rPr>
              <a:t>方程所描述的特定状态时，能量具有确定值，这种状态称为定态，</a:t>
            </a:r>
            <a:r>
              <a:rPr lang="zh-CN" altLang="en-US" sz="2000" dirty="0">
                <a:latin typeface="隶书" panose="02010509060101010101" pitchFamily="49" charset="-122"/>
                <a:ea typeface="隶书" panose="02010509060101010101" pitchFamily="49" charset="-122"/>
              </a:rPr>
              <a:t>此时</a:t>
            </a:r>
            <a:r>
              <a:rPr lang="zh-CN" altLang="zh-CN" sz="2000" dirty="0">
                <a:latin typeface="隶书" panose="02010509060101010101" pitchFamily="49" charset="-122"/>
                <a:ea typeface="隶书" panose="02010509060101010101" pitchFamily="49" charset="-122"/>
              </a:rPr>
              <a:t>也叫定态薛定谔方程。</a:t>
            </a:r>
            <a:r>
              <a:rPr lang="zh-CN" altLang="en-US" sz="2000" dirty="0">
                <a:latin typeface="隶书" panose="02010509060101010101" pitchFamily="49" charset="-122"/>
                <a:ea typeface="隶书" panose="02010509060101010101" pitchFamily="49" charset="-122"/>
              </a:rPr>
              <a:t>此时薛定谔方程可以转化为两个独立的微分方程</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3ABCB616-D03C-4229-8608-3746F88D6980}"/>
              </a:ext>
            </a:extLst>
          </p:cNvPr>
          <p:cNvSpPr/>
          <p:nvPr/>
        </p:nvSpPr>
        <p:spPr>
          <a:xfrm>
            <a:off x="322943" y="2994658"/>
            <a:ext cx="8498113" cy="424155"/>
          </a:xfrm>
          <a:prstGeom prst="rect">
            <a:avLst/>
          </a:prstGeom>
        </p:spPr>
        <p:txBody>
          <a:bodyPr wrap="square">
            <a:spAutoFit/>
          </a:bodyPr>
          <a:lstStyle/>
          <a:p>
            <a:pPr indent="26670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第一个方程的解为：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0D95FADB-294C-4FA7-AA97-0FF6CFF90E4C}"/>
              </a:ext>
            </a:extLst>
          </p:cNvPr>
          <p:cNvGraphicFramePr>
            <a:graphicFrameLocks noChangeAspect="1"/>
          </p:cNvGraphicFramePr>
          <p:nvPr>
            <p:extLst>
              <p:ext uri="{D42A27DB-BD31-4B8C-83A1-F6EECF244321}">
                <p14:modId xmlns:p14="http://schemas.microsoft.com/office/powerpoint/2010/main" val="2498755892"/>
              </p:ext>
            </p:extLst>
          </p:nvPr>
        </p:nvGraphicFramePr>
        <p:xfrm>
          <a:off x="3208338" y="1927225"/>
          <a:ext cx="2490787" cy="1117600"/>
        </p:xfrm>
        <a:graphic>
          <a:graphicData uri="http://schemas.openxmlformats.org/presentationml/2006/ole">
            <mc:AlternateContent xmlns:mc="http://schemas.openxmlformats.org/markup-compatibility/2006">
              <mc:Choice xmlns:v="urn:schemas-microsoft-com:vml" Requires="v">
                <p:oleObj spid="_x0000_s26616" name="Equation" r:id="rId3" imgW="1511280" imgH="685800" progId="Equation.DSMT4">
                  <p:embed/>
                </p:oleObj>
              </mc:Choice>
              <mc:Fallback>
                <p:oleObj name="Equation" r:id="rId3" imgW="1511280" imgH="685800" progId="Equation.DSMT4">
                  <p:embed/>
                  <p:pic>
                    <p:nvPicPr>
                      <p:cNvPr id="0" name="Object 1"/>
                      <p:cNvPicPr>
                        <a:picLocks noChangeAspect="1" noChangeArrowheads="1"/>
                      </p:cNvPicPr>
                      <p:nvPr/>
                    </p:nvPicPr>
                    <p:blipFill>
                      <a:blip r:embed="rId4"/>
                      <a:srcRect/>
                      <a:stretch>
                        <a:fillRect/>
                      </a:stretch>
                    </p:blipFill>
                    <p:spPr bwMode="auto">
                      <a:xfrm>
                        <a:off x="3208338" y="1927225"/>
                        <a:ext cx="2490787" cy="1117600"/>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8DC29F5F-A789-452B-80D9-C93076B8C6BF}"/>
              </a:ext>
            </a:extLst>
          </p:cNvPr>
          <p:cNvGraphicFramePr>
            <a:graphicFrameLocks noChangeAspect="1"/>
          </p:cNvGraphicFramePr>
          <p:nvPr>
            <p:extLst>
              <p:ext uri="{D42A27DB-BD31-4B8C-83A1-F6EECF244321}">
                <p14:modId xmlns:p14="http://schemas.microsoft.com/office/powerpoint/2010/main" val="691219160"/>
              </p:ext>
            </p:extLst>
          </p:nvPr>
        </p:nvGraphicFramePr>
        <p:xfrm>
          <a:off x="3296080" y="3143265"/>
          <a:ext cx="1215135" cy="545930"/>
        </p:xfrm>
        <a:graphic>
          <a:graphicData uri="http://schemas.openxmlformats.org/presentationml/2006/ole">
            <mc:AlternateContent xmlns:mc="http://schemas.openxmlformats.org/markup-compatibility/2006">
              <mc:Choice xmlns:v="urn:schemas-microsoft-com:vml" Requires="v">
                <p:oleObj spid="_x0000_s26617" name="Equation" r:id="rId5" imgW="660113" imgH="291973" progId="Equation.DSMT4">
                  <p:embed/>
                </p:oleObj>
              </mc:Choice>
              <mc:Fallback>
                <p:oleObj name="Equation" r:id="rId5" imgW="660113" imgH="291973"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6080" y="3143265"/>
                        <a:ext cx="1215135" cy="545930"/>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006F421A-6BD6-4241-9567-0F5F2AB730FD}"/>
              </a:ext>
            </a:extLst>
          </p:cNvPr>
          <p:cNvSpPr/>
          <p:nvPr/>
        </p:nvSpPr>
        <p:spPr>
          <a:xfrm>
            <a:off x="204771" y="4472540"/>
            <a:ext cx="8498113" cy="424155"/>
          </a:xfrm>
          <a:prstGeom prst="rect">
            <a:avLst/>
          </a:prstGeom>
        </p:spPr>
        <p:txBody>
          <a:bodyPr wrap="square">
            <a:spAutoFit/>
          </a:bodyPr>
          <a:lstStyle/>
          <a:p>
            <a:pPr indent="26670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第二个方程写为哈密尔顿算符形式：</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18" name="对象 17">
            <a:extLst>
              <a:ext uri="{FF2B5EF4-FFF2-40B4-BE49-F238E27FC236}">
                <a16:creationId xmlns:a16="http://schemas.microsoft.com/office/drawing/2014/main" id="{B7354BFF-51B0-409A-9623-E619ADAAAF10}"/>
              </a:ext>
            </a:extLst>
          </p:cNvPr>
          <p:cNvGraphicFramePr>
            <a:graphicFrameLocks noChangeAspect="1"/>
          </p:cNvGraphicFramePr>
          <p:nvPr>
            <p:extLst>
              <p:ext uri="{D42A27DB-BD31-4B8C-83A1-F6EECF244321}">
                <p14:modId xmlns:p14="http://schemas.microsoft.com/office/powerpoint/2010/main" val="1112165928"/>
              </p:ext>
            </p:extLst>
          </p:nvPr>
        </p:nvGraphicFramePr>
        <p:xfrm>
          <a:off x="2622550" y="4991100"/>
          <a:ext cx="3267075" cy="600075"/>
        </p:xfrm>
        <a:graphic>
          <a:graphicData uri="http://schemas.openxmlformats.org/presentationml/2006/ole">
            <mc:AlternateContent xmlns:mc="http://schemas.openxmlformats.org/markup-compatibility/2006">
              <mc:Choice xmlns:v="urn:schemas-microsoft-com:vml" Requires="v">
                <p:oleObj spid="_x0000_s26618" name="Equation" r:id="rId7" imgW="1981080" imgH="368280" progId="Equation.DSMT4">
                  <p:embed/>
                </p:oleObj>
              </mc:Choice>
              <mc:Fallback>
                <p:oleObj name="Equation" r:id="rId7" imgW="1981080" imgH="368280" progId="Equation.DSMT4">
                  <p:embed/>
                  <p:pic>
                    <p:nvPicPr>
                      <p:cNvPr id="6" name="对象 5">
                        <a:extLst>
                          <a:ext uri="{FF2B5EF4-FFF2-40B4-BE49-F238E27FC236}">
                            <a16:creationId xmlns:a16="http://schemas.microsoft.com/office/drawing/2014/main" id="{0D95FADB-294C-4FA7-AA97-0FF6CFF90E4C}"/>
                          </a:ext>
                        </a:extLst>
                      </p:cNvPr>
                      <p:cNvPicPr>
                        <a:picLocks noChangeAspect="1" noChangeArrowheads="1"/>
                      </p:cNvPicPr>
                      <p:nvPr/>
                    </p:nvPicPr>
                    <p:blipFill>
                      <a:blip r:embed="rId8"/>
                      <a:srcRect/>
                      <a:stretch>
                        <a:fillRect/>
                      </a:stretch>
                    </p:blipFill>
                    <p:spPr bwMode="auto">
                      <a:xfrm>
                        <a:off x="2622550" y="4991100"/>
                        <a:ext cx="3267075" cy="600075"/>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6B7F60B0-6826-4BEE-AB8D-184FC17AE216}"/>
              </a:ext>
            </a:extLst>
          </p:cNvPr>
          <p:cNvSpPr/>
          <p:nvPr/>
        </p:nvSpPr>
        <p:spPr>
          <a:xfrm>
            <a:off x="71500" y="5686622"/>
            <a:ext cx="8498113" cy="424155"/>
          </a:xfrm>
          <a:prstGeom prst="rect">
            <a:avLst/>
          </a:prstGeom>
        </p:spPr>
        <p:txBody>
          <a:bodyPr wrap="square">
            <a:spAutoFit/>
          </a:bodyPr>
          <a:lstStyle/>
          <a:p>
            <a:pPr indent="26670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薛定谔方程的空间波函数的解转化为本征值问题。</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8986A65A-E30A-4163-8769-5B923FD545B4}"/>
              </a:ext>
            </a:extLst>
          </p:cNvPr>
          <p:cNvGraphicFramePr>
            <a:graphicFrameLocks noChangeAspect="1"/>
          </p:cNvGraphicFramePr>
          <p:nvPr>
            <p:extLst>
              <p:ext uri="{D42A27DB-BD31-4B8C-83A1-F6EECF244321}">
                <p14:modId xmlns:p14="http://schemas.microsoft.com/office/powerpoint/2010/main" val="3172765699"/>
              </p:ext>
            </p:extLst>
          </p:nvPr>
        </p:nvGraphicFramePr>
        <p:xfrm>
          <a:off x="1874838" y="3983038"/>
          <a:ext cx="6303962" cy="655637"/>
        </p:xfrm>
        <a:graphic>
          <a:graphicData uri="http://schemas.openxmlformats.org/presentationml/2006/ole">
            <mc:AlternateContent xmlns:mc="http://schemas.openxmlformats.org/markup-compatibility/2006">
              <mc:Choice xmlns:v="urn:schemas-microsoft-com:vml" Requires="v">
                <p:oleObj spid="_x0000_s26619" name="Equation" r:id="rId9" imgW="3288960" imgH="342720" progId="Equation.DSMT4">
                  <p:embed/>
                </p:oleObj>
              </mc:Choice>
              <mc:Fallback>
                <p:oleObj name="Equation" r:id="rId9" imgW="3288960" imgH="342720" progId="Equation.DSMT4">
                  <p:embed/>
                  <p:pic>
                    <p:nvPicPr>
                      <p:cNvPr id="0" name=""/>
                      <p:cNvPicPr/>
                      <p:nvPr/>
                    </p:nvPicPr>
                    <p:blipFill>
                      <a:blip r:embed="rId10"/>
                      <a:stretch>
                        <a:fillRect/>
                      </a:stretch>
                    </p:blipFill>
                    <p:spPr>
                      <a:xfrm>
                        <a:off x="1874838" y="3983038"/>
                        <a:ext cx="6303962" cy="655637"/>
                      </a:xfrm>
                      <a:prstGeom prst="rect">
                        <a:avLst/>
                      </a:prstGeom>
                    </p:spPr>
                  </p:pic>
                </p:oleObj>
              </mc:Fallback>
            </mc:AlternateContent>
          </a:graphicData>
        </a:graphic>
      </p:graphicFrame>
      <p:sp>
        <p:nvSpPr>
          <p:cNvPr id="12" name="矩形 11">
            <a:extLst>
              <a:ext uri="{FF2B5EF4-FFF2-40B4-BE49-F238E27FC236}">
                <a16:creationId xmlns:a16="http://schemas.microsoft.com/office/drawing/2014/main" id="{72122D09-82FC-4CBB-8BBE-BACFB84734F4}"/>
              </a:ext>
            </a:extLst>
          </p:cNvPr>
          <p:cNvSpPr/>
          <p:nvPr/>
        </p:nvSpPr>
        <p:spPr>
          <a:xfrm>
            <a:off x="311099" y="3625193"/>
            <a:ext cx="3197099" cy="424155"/>
          </a:xfrm>
          <a:prstGeom prst="rect">
            <a:avLst/>
          </a:prstGeom>
        </p:spPr>
        <p:txBody>
          <a:bodyPr wrap="square">
            <a:spAutoFit/>
          </a:bodyPr>
          <a:lstStyle/>
          <a:p>
            <a:pPr indent="26670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方程最终的解的形式为：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1370699666"/>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4">
            <a:extLst>
              <a:ext uri="{FF2B5EF4-FFF2-40B4-BE49-F238E27FC236}">
                <a16:creationId xmlns:a16="http://schemas.microsoft.com/office/drawing/2014/main" id="{13806402-B09C-4FE7-8541-FBD11152C232}"/>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
        <p:nvSpPr>
          <p:cNvPr id="14" name="矩形 13">
            <a:extLst>
              <a:ext uri="{FF2B5EF4-FFF2-40B4-BE49-F238E27FC236}">
                <a16:creationId xmlns:a16="http://schemas.microsoft.com/office/drawing/2014/main" id="{1BBC0905-A3C7-477F-8316-2CA0907F7872}"/>
              </a:ext>
            </a:extLst>
          </p:cNvPr>
          <p:cNvSpPr/>
          <p:nvPr/>
        </p:nvSpPr>
        <p:spPr>
          <a:xfrm>
            <a:off x="322943" y="1100715"/>
            <a:ext cx="8498113" cy="424155"/>
          </a:xfrm>
          <a:prstGeom prst="rect">
            <a:avLst/>
          </a:prstGeom>
        </p:spPr>
        <p:txBody>
          <a:bodyPr wrap="square">
            <a:spAutoFit/>
          </a:bodyPr>
          <a:lstStyle/>
          <a:p>
            <a:pPr indent="266700">
              <a:lnSpc>
                <a:spcPct val="125000"/>
              </a:lnSpc>
            </a:pPr>
            <a:r>
              <a:rPr lang="zh-CN" altLang="en-US" sz="2000" dirty="0">
                <a:latin typeface="隶书" panose="02010509060101010101" pitchFamily="49" charset="-122"/>
                <a:ea typeface="隶书" panose="02010509060101010101" pitchFamily="49" charset="-122"/>
              </a:rPr>
              <a:t>对本征解的几个说明</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62A22809-DE82-41C9-B087-43D6F4343C2D}"/>
              </a:ext>
            </a:extLst>
          </p:cNvPr>
          <p:cNvSpPr/>
          <p:nvPr/>
        </p:nvSpPr>
        <p:spPr>
          <a:xfrm>
            <a:off x="1061610" y="1718810"/>
            <a:ext cx="7579426" cy="707886"/>
          </a:xfrm>
          <a:prstGeom prst="rect">
            <a:avLst/>
          </a:prstGeom>
        </p:spPr>
        <p:txBody>
          <a:bodyPr wrap="square">
            <a:spAutoFit/>
          </a:bodyPr>
          <a:lstStyle/>
          <a:p>
            <a:pPr marR="133350"/>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a:t>
            </a:r>
            <a:r>
              <a:rPr lang="en-US" altLang="zh-CN" sz="2000" kern="100" dirty="0">
                <a:latin typeface="隶书" panose="02010509060101010101" pitchFamily="49" charset="-122"/>
                <a:ea typeface="隶书" panose="02010509060101010101" pitchFamily="49" charset="-122"/>
                <a:cs typeface="Times New Roman" panose="02020603050405020304" pitchFamily="18" charset="0"/>
              </a:rPr>
              <a:t>1</a:t>
            </a: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）时间部分是一个单频的复指数信号，这可以用于判定波函数是不是处于定态。</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19" name="矩形 18">
            <a:extLst>
              <a:ext uri="{FF2B5EF4-FFF2-40B4-BE49-F238E27FC236}">
                <a16:creationId xmlns:a16="http://schemas.microsoft.com/office/drawing/2014/main" id="{3E83D6A7-BAB3-4CEF-908F-A5BE90918F79}"/>
              </a:ext>
            </a:extLst>
          </p:cNvPr>
          <p:cNvSpPr/>
          <p:nvPr/>
        </p:nvSpPr>
        <p:spPr>
          <a:xfrm>
            <a:off x="1061610" y="3311859"/>
            <a:ext cx="7579426" cy="400110"/>
          </a:xfrm>
          <a:prstGeom prst="rect">
            <a:avLst/>
          </a:prstGeom>
        </p:spPr>
        <p:txBody>
          <a:bodyPr wrap="square">
            <a:spAutoFit/>
          </a:bodyPr>
          <a:lstStyle/>
          <a:p>
            <a:pPr marR="133350"/>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a:t>
            </a:r>
            <a:r>
              <a:rPr lang="en-US" altLang="zh-CN" sz="2000" kern="100" dirty="0">
                <a:latin typeface="隶书" panose="02010509060101010101" pitchFamily="49" charset="-122"/>
                <a:ea typeface="隶书" panose="02010509060101010101" pitchFamily="49" charset="-122"/>
                <a:cs typeface="Times New Roman" panose="02020603050405020304" pitchFamily="18" charset="0"/>
              </a:rPr>
              <a:t>3</a:t>
            </a: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a:t>
            </a:r>
            <a:r>
              <a:rPr lang="en-US" altLang="zh-CN" sz="2000" kern="100" dirty="0">
                <a:latin typeface="隶书" panose="02010509060101010101" pitchFamily="49" charset="-122"/>
                <a:ea typeface="隶书" panose="02010509060101010101" pitchFamily="49" charset="-122"/>
                <a:cs typeface="Times New Roman" panose="02020603050405020304" pitchFamily="18" charset="0"/>
              </a:rPr>
              <a:t>E</a:t>
            </a: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必须是实数，表示体系的能量。</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id="{77389430-7ADE-456E-945F-E723A768622C}"/>
              </a:ext>
            </a:extLst>
          </p:cNvPr>
          <p:cNvSpPr/>
          <p:nvPr/>
        </p:nvSpPr>
        <p:spPr>
          <a:xfrm>
            <a:off x="1061610" y="2592778"/>
            <a:ext cx="7579426" cy="707886"/>
          </a:xfrm>
          <a:prstGeom prst="rect">
            <a:avLst/>
          </a:prstGeom>
        </p:spPr>
        <p:txBody>
          <a:bodyPr wrap="square">
            <a:spAutoFit/>
          </a:bodyPr>
          <a:lstStyle/>
          <a:p>
            <a:pPr marR="133350"/>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a:t>
            </a:r>
            <a:r>
              <a:rPr lang="en-US" altLang="zh-CN" sz="2000" kern="100" dirty="0">
                <a:latin typeface="隶书" panose="02010509060101010101" pitchFamily="49" charset="-122"/>
                <a:ea typeface="隶书" panose="02010509060101010101" pitchFamily="49" charset="-122"/>
                <a:cs typeface="Times New Roman" panose="02020603050405020304" pitchFamily="18" charset="0"/>
              </a:rPr>
              <a:t>2</a:t>
            </a: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）波函数给出的是           ，就是含时薛定谔方程的本征解在    时的波函数就是定态薛定谔方程的解。</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8" name="对象 7">
            <a:extLst>
              <a:ext uri="{FF2B5EF4-FFF2-40B4-BE49-F238E27FC236}">
                <a16:creationId xmlns:a16="http://schemas.microsoft.com/office/drawing/2014/main" id="{532724A2-CB8E-4631-88BE-C61101381721}"/>
              </a:ext>
            </a:extLst>
          </p:cNvPr>
          <p:cNvGraphicFramePr>
            <a:graphicFrameLocks noChangeAspect="1"/>
          </p:cNvGraphicFramePr>
          <p:nvPr>
            <p:extLst>
              <p:ext uri="{D42A27DB-BD31-4B8C-83A1-F6EECF244321}">
                <p14:modId xmlns:p14="http://schemas.microsoft.com/office/powerpoint/2010/main" val="566759917"/>
              </p:ext>
            </p:extLst>
          </p:nvPr>
        </p:nvGraphicFramePr>
        <p:xfrm>
          <a:off x="3626895" y="2592838"/>
          <a:ext cx="1376362" cy="400050"/>
        </p:xfrm>
        <a:graphic>
          <a:graphicData uri="http://schemas.openxmlformats.org/presentationml/2006/ole">
            <mc:AlternateContent xmlns:mc="http://schemas.openxmlformats.org/markup-compatibility/2006">
              <mc:Choice xmlns:v="urn:schemas-microsoft-com:vml" Requires="v">
                <p:oleObj spid="_x0000_s155770" name="Equation" r:id="rId3" imgW="698400" imgH="203040" progId="Equation.DSMT4">
                  <p:embed/>
                </p:oleObj>
              </mc:Choice>
              <mc:Fallback>
                <p:oleObj name="Equation" r:id="rId3" imgW="698400" imgH="203040" progId="Equation.DSMT4">
                  <p:embed/>
                  <p:pic>
                    <p:nvPicPr>
                      <p:cNvPr id="0" name=""/>
                      <p:cNvPicPr/>
                      <p:nvPr/>
                    </p:nvPicPr>
                    <p:blipFill>
                      <a:blip r:embed="rId4"/>
                      <a:stretch>
                        <a:fillRect/>
                      </a:stretch>
                    </p:blipFill>
                    <p:spPr>
                      <a:xfrm>
                        <a:off x="3626895" y="2592838"/>
                        <a:ext cx="1376362" cy="400050"/>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05C7AF66-F90B-4899-A251-536C8CBCD53E}"/>
              </a:ext>
            </a:extLst>
          </p:cNvPr>
          <p:cNvGraphicFramePr>
            <a:graphicFrameLocks noChangeAspect="1"/>
          </p:cNvGraphicFramePr>
          <p:nvPr>
            <p:extLst>
              <p:ext uri="{D42A27DB-BD31-4B8C-83A1-F6EECF244321}">
                <p14:modId xmlns:p14="http://schemas.microsoft.com/office/powerpoint/2010/main" val="2732887967"/>
              </p:ext>
            </p:extLst>
          </p:nvPr>
        </p:nvGraphicFramePr>
        <p:xfrm>
          <a:off x="1715682" y="2981938"/>
          <a:ext cx="419047" cy="251428"/>
        </p:xfrm>
        <a:graphic>
          <a:graphicData uri="http://schemas.openxmlformats.org/presentationml/2006/ole">
            <mc:AlternateContent xmlns:mc="http://schemas.openxmlformats.org/markup-compatibility/2006">
              <mc:Choice xmlns:v="urn:schemas-microsoft-com:vml" Requires="v">
                <p:oleObj spid="_x0000_s155771" name="Equation" r:id="rId5" imgW="253800" imgH="152280" progId="Equation.DSMT4">
                  <p:embed/>
                </p:oleObj>
              </mc:Choice>
              <mc:Fallback>
                <p:oleObj name="Equation" r:id="rId5" imgW="253800" imgH="152280" progId="Equation.DSMT4">
                  <p:embed/>
                  <p:pic>
                    <p:nvPicPr>
                      <p:cNvPr id="0" name=""/>
                      <p:cNvPicPr/>
                      <p:nvPr/>
                    </p:nvPicPr>
                    <p:blipFill>
                      <a:blip r:embed="rId6"/>
                      <a:stretch>
                        <a:fillRect/>
                      </a:stretch>
                    </p:blipFill>
                    <p:spPr>
                      <a:xfrm>
                        <a:off x="1715682" y="2981938"/>
                        <a:ext cx="419047" cy="251428"/>
                      </a:xfrm>
                      <a:prstGeom prst="rect">
                        <a:avLst/>
                      </a:prstGeom>
                    </p:spPr>
                  </p:pic>
                </p:oleObj>
              </mc:Fallback>
            </mc:AlternateContent>
          </a:graphicData>
        </a:graphic>
      </p:graphicFrame>
      <p:sp>
        <p:nvSpPr>
          <p:cNvPr id="22" name="矩形 21">
            <a:extLst>
              <a:ext uri="{FF2B5EF4-FFF2-40B4-BE49-F238E27FC236}">
                <a16:creationId xmlns:a16="http://schemas.microsoft.com/office/drawing/2014/main" id="{C214BFA9-DCE8-49B7-A0F1-D9D2F1E54937}"/>
              </a:ext>
            </a:extLst>
          </p:cNvPr>
          <p:cNvSpPr/>
          <p:nvPr/>
        </p:nvSpPr>
        <p:spPr>
          <a:xfrm>
            <a:off x="1062221" y="3879050"/>
            <a:ext cx="7579426" cy="707886"/>
          </a:xfrm>
          <a:prstGeom prst="rect">
            <a:avLst/>
          </a:prstGeom>
        </p:spPr>
        <p:txBody>
          <a:bodyPr wrap="square">
            <a:spAutoFit/>
          </a:bodyPr>
          <a:lstStyle/>
          <a:p>
            <a:pPr marR="133350"/>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a:t>
            </a:r>
            <a:r>
              <a:rPr lang="en-US" altLang="zh-CN" sz="2000" kern="100" dirty="0">
                <a:latin typeface="隶书" panose="02010509060101010101" pitchFamily="49" charset="-122"/>
                <a:ea typeface="隶书" panose="02010509060101010101" pitchFamily="49" charset="-122"/>
                <a:cs typeface="Times New Roman" panose="02020603050405020304" pitchFamily="18" charset="0"/>
              </a:rPr>
              <a:t>4</a:t>
            </a: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）尽管波函数依赖于时间，但概率密度却在时间的演化中保持不变。</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23" name="矩形 22">
            <a:extLst>
              <a:ext uri="{FF2B5EF4-FFF2-40B4-BE49-F238E27FC236}">
                <a16:creationId xmlns:a16="http://schemas.microsoft.com/office/drawing/2014/main" id="{B1ABA275-C3FC-40D9-AF30-C3BCB63302C7}"/>
              </a:ext>
            </a:extLst>
          </p:cNvPr>
          <p:cNvSpPr/>
          <p:nvPr/>
        </p:nvSpPr>
        <p:spPr>
          <a:xfrm>
            <a:off x="1061610" y="4698164"/>
            <a:ext cx="7579426" cy="400110"/>
          </a:xfrm>
          <a:prstGeom prst="rect">
            <a:avLst/>
          </a:prstGeom>
        </p:spPr>
        <p:txBody>
          <a:bodyPr wrap="square">
            <a:spAutoFit/>
          </a:bodyPr>
          <a:lstStyle/>
          <a:p>
            <a:pPr marR="133350"/>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a:t>
            </a:r>
            <a:r>
              <a:rPr lang="en-US" altLang="zh-CN" sz="2000" kern="100" dirty="0">
                <a:latin typeface="隶书" panose="02010509060101010101" pitchFamily="49" charset="-122"/>
                <a:ea typeface="隶书" panose="02010509060101010101" pitchFamily="49" charset="-122"/>
                <a:cs typeface="Times New Roman" panose="02020603050405020304" pitchFamily="18" charset="0"/>
              </a:rPr>
              <a:t>5</a:t>
            </a: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）能量的平均值，就是能量的本征值。</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6312864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7" name="Text Box 9">
            <a:extLst>
              <a:ext uri="{FF2B5EF4-FFF2-40B4-BE49-F238E27FC236}">
                <a16:creationId xmlns:a16="http://schemas.microsoft.com/office/drawing/2014/main" id="{EB3C1CEA-53FB-4AD5-9893-E238E710578E}"/>
              </a:ext>
            </a:extLst>
          </p:cNvPr>
          <p:cNvSpPr txBox="1">
            <a:spLocks noChangeArrowheads="1"/>
          </p:cNvSpPr>
          <p:nvPr/>
        </p:nvSpPr>
        <p:spPr bwMode="auto">
          <a:xfrm>
            <a:off x="750150" y="2073938"/>
            <a:ext cx="1752600" cy="43815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TextBox 14">
            <a:extLst>
              <a:ext uri="{FF2B5EF4-FFF2-40B4-BE49-F238E27FC236}">
                <a16:creationId xmlns:a16="http://schemas.microsoft.com/office/drawing/2014/main" id="{13806402-B09C-4FE7-8541-FBD11152C232}"/>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
        <p:nvSpPr>
          <p:cNvPr id="14" name="矩形 13">
            <a:extLst>
              <a:ext uri="{FF2B5EF4-FFF2-40B4-BE49-F238E27FC236}">
                <a16:creationId xmlns:a16="http://schemas.microsoft.com/office/drawing/2014/main" id="{1BBC0905-A3C7-477F-8316-2CA0907F7872}"/>
              </a:ext>
            </a:extLst>
          </p:cNvPr>
          <p:cNvSpPr/>
          <p:nvPr/>
        </p:nvSpPr>
        <p:spPr>
          <a:xfrm>
            <a:off x="322942" y="906086"/>
            <a:ext cx="8498113" cy="424155"/>
          </a:xfrm>
          <a:prstGeom prst="rect">
            <a:avLst/>
          </a:prstGeom>
        </p:spPr>
        <p:txBody>
          <a:bodyPr wrap="square">
            <a:spAutoFit/>
          </a:bodyPr>
          <a:lstStyle/>
          <a:p>
            <a:pPr indent="266700">
              <a:lnSpc>
                <a:spcPct val="125000"/>
              </a:lnSpc>
            </a:pPr>
            <a:r>
              <a:rPr lang="zh-CN" altLang="en-US" sz="2000" dirty="0">
                <a:latin typeface="隶书" panose="02010509060101010101" pitchFamily="49" charset="-122"/>
                <a:ea typeface="隶书" panose="02010509060101010101" pitchFamily="49" charset="-122"/>
              </a:rPr>
              <a:t>一维本征值和本征函数有如下性质：</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15" name="矩形 14">
            <a:extLst>
              <a:ext uri="{FF2B5EF4-FFF2-40B4-BE49-F238E27FC236}">
                <a16:creationId xmlns:a16="http://schemas.microsoft.com/office/drawing/2014/main" id="{7A212D61-E5C1-43CE-A529-ED9B6F45FAEC}"/>
              </a:ext>
            </a:extLst>
          </p:cNvPr>
          <p:cNvSpPr/>
          <p:nvPr/>
        </p:nvSpPr>
        <p:spPr>
          <a:xfrm>
            <a:off x="1016605" y="1204698"/>
            <a:ext cx="8498113" cy="1963038"/>
          </a:xfrm>
          <a:prstGeom prst="rect">
            <a:avLst/>
          </a:prstGeom>
        </p:spPr>
        <p:txBody>
          <a:bodyPr wrap="square">
            <a:spAutoFit/>
          </a:bodyPr>
          <a:lstStyle/>
          <a:p>
            <a:pPr marL="342900" indent="-342900">
              <a:lnSpc>
                <a:spcPct val="125000"/>
              </a:lnSpc>
              <a:buFont typeface="Arial" panose="020B0604020202020204" pitchFamily="34" charset="0"/>
              <a:buChar char="•"/>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能级的非简并性；</a:t>
            </a:r>
            <a:endParaRPr lang="en-US" altLang="zh-CN" sz="2000" kern="100" dirty="0">
              <a:latin typeface="隶书" panose="02010509060101010101" pitchFamily="49" charset="-122"/>
              <a:ea typeface="隶书" panose="02010509060101010101" pitchFamily="49" charset="-122"/>
              <a:cs typeface="Times New Roman" panose="02020603050405020304" pitchFamily="18" charset="0"/>
            </a:endParaRPr>
          </a:p>
          <a:p>
            <a:pPr marL="342900" indent="-342900">
              <a:lnSpc>
                <a:spcPct val="125000"/>
              </a:lnSpc>
              <a:buFont typeface="Arial" panose="020B0604020202020204" pitchFamily="34" charset="0"/>
              <a:buChar char="•"/>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本征函数是实函数；</a:t>
            </a:r>
            <a:endParaRPr lang="en-US" altLang="zh-CN" sz="2000" kern="100" dirty="0">
              <a:latin typeface="隶书" panose="02010509060101010101" pitchFamily="49" charset="-122"/>
              <a:ea typeface="隶书" panose="02010509060101010101" pitchFamily="49" charset="-122"/>
              <a:cs typeface="Times New Roman" panose="02020603050405020304" pitchFamily="18" charset="0"/>
            </a:endParaRPr>
          </a:p>
          <a:p>
            <a:pPr marL="342900" indent="-342900">
              <a:lnSpc>
                <a:spcPct val="125000"/>
              </a:lnSpc>
              <a:buFont typeface="Arial" panose="020B0604020202020204" pitchFamily="34" charset="0"/>
              <a:buChar char="•"/>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本征函数之间是正交的；</a:t>
            </a:r>
            <a:endParaRPr lang="en-US" altLang="zh-CN" sz="2000" kern="100" dirty="0">
              <a:latin typeface="隶书" panose="02010509060101010101" pitchFamily="49" charset="-122"/>
              <a:ea typeface="隶书" panose="02010509060101010101" pitchFamily="49" charset="-122"/>
              <a:cs typeface="Times New Roman" panose="02020603050405020304" pitchFamily="18" charset="0"/>
            </a:endParaRPr>
          </a:p>
          <a:p>
            <a:pPr marL="342900" indent="-342900">
              <a:lnSpc>
                <a:spcPct val="125000"/>
              </a:lnSpc>
              <a:buFont typeface="Arial" panose="020B0604020202020204" pitchFamily="34" charset="0"/>
              <a:buChar char="•"/>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本征函数之间是封闭和完备的。</a:t>
            </a:r>
            <a:endParaRPr lang="en-US" altLang="zh-CN" sz="2000" kern="100" dirty="0">
              <a:latin typeface="隶书" panose="02010509060101010101" pitchFamily="49" charset="-122"/>
              <a:ea typeface="隶书" panose="02010509060101010101" pitchFamily="49" charset="-122"/>
              <a:cs typeface="Times New Roman" panose="02020603050405020304" pitchFamily="18" charset="0"/>
            </a:endParaRPr>
          </a:p>
          <a:p>
            <a:pPr indent="266700">
              <a:lnSpc>
                <a:spcPct val="125000"/>
              </a:lnSpc>
            </a:pP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F2B0B30A-8893-4532-80F3-A5BB4AA1D2FF}"/>
              </a:ext>
            </a:extLst>
          </p:cNvPr>
          <p:cNvSpPr/>
          <p:nvPr/>
        </p:nvSpPr>
        <p:spPr>
          <a:xfrm>
            <a:off x="499047" y="3575328"/>
            <a:ext cx="8145904" cy="707886"/>
          </a:xfrm>
          <a:prstGeom prst="rect">
            <a:avLst/>
          </a:prstGeom>
        </p:spPr>
        <p:txBody>
          <a:bodyPr wrap="square">
            <a:spAutoFit/>
          </a:bodyPr>
          <a:lstStyle/>
          <a:p>
            <a:pPr marL="270510" marR="53340"/>
            <a:r>
              <a:rPr lang="zh-CN" altLang="zh-CN" sz="2000" kern="100" dirty="0">
                <a:latin typeface="隶书" panose="02010509060101010101" pitchFamily="49" charset="-122"/>
                <a:ea typeface="隶书" panose="02010509060101010101" pitchFamily="49" charset="-122"/>
                <a:cs typeface="Times New Roman" panose="02020603050405020304" pitchFamily="18" charset="0"/>
              </a:rPr>
              <a:t>量子力学的波函数可以表示为本征函数的线性叠加，也就是波函数可以用本征态示：</a:t>
            </a:r>
          </a:p>
        </p:txBody>
      </p:sp>
      <p:graphicFrame>
        <p:nvGraphicFramePr>
          <p:cNvPr id="4" name="对象 3">
            <a:extLst>
              <a:ext uri="{FF2B5EF4-FFF2-40B4-BE49-F238E27FC236}">
                <a16:creationId xmlns:a16="http://schemas.microsoft.com/office/drawing/2014/main" id="{E70AE90E-90DA-413B-B3BF-A991A748CE97}"/>
              </a:ext>
            </a:extLst>
          </p:cNvPr>
          <p:cNvGraphicFramePr>
            <a:graphicFrameLocks noChangeAspect="1"/>
          </p:cNvGraphicFramePr>
          <p:nvPr>
            <p:extLst>
              <p:ext uri="{D42A27DB-BD31-4B8C-83A1-F6EECF244321}">
                <p14:modId xmlns:p14="http://schemas.microsoft.com/office/powerpoint/2010/main" val="254944868"/>
              </p:ext>
            </p:extLst>
          </p:nvPr>
        </p:nvGraphicFramePr>
        <p:xfrm>
          <a:off x="3481388" y="4149080"/>
          <a:ext cx="1993900" cy="941388"/>
        </p:xfrm>
        <a:graphic>
          <a:graphicData uri="http://schemas.openxmlformats.org/presentationml/2006/ole">
            <mc:AlternateContent xmlns:mc="http://schemas.openxmlformats.org/markup-compatibility/2006">
              <mc:Choice xmlns:v="urn:schemas-microsoft-com:vml" Requires="v">
                <p:oleObj spid="_x0000_s198656" name="Equation" r:id="rId3" imgW="1054080" imgH="495000" progId="Equation.DSMT4">
                  <p:embed/>
                </p:oleObj>
              </mc:Choice>
              <mc:Fallback>
                <p:oleObj name="Equation" r:id="rId3" imgW="1054080" imgH="495000" progId="Equation.DSMT4">
                  <p:embed/>
                  <p:pic>
                    <p:nvPicPr>
                      <p:cNvPr id="0" name="Object 1"/>
                      <p:cNvPicPr>
                        <a:picLocks noChangeAspect="1" noChangeArrowheads="1"/>
                      </p:cNvPicPr>
                      <p:nvPr/>
                    </p:nvPicPr>
                    <p:blipFill>
                      <a:blip r:embed="rId4"/>
                      <a:srcRect/>
                      <a:stretch>
                        <a:fillRect/>
                      </a:stretch>
                    </p:blipFill>
                    <p:spPr bwMode="auto">
                      <a:xfrm>
                        <a:off x="3481388" y="4149080"/>
                        <a:ext cx="1993900" cy="941388"/>
                      </a:xfrm>
                      <a:prstGeom prst="rect">
                        <a:avLst/>
                      </a:prstGeom>
                      <a:noFill/>
                    </p:spPr>
                  </p:pic>
                </p:oleObj>
              </mc:Fallback>
            </mc:AlternateContent>
          </a:graphicData>
        </a:graphic>
      </p:graphicFrame>
      <p:sp>
        <p:nvSpPr>
          <p:cNvPr id="5" name="矩形 4">
            <a:extLst>
              <a:ext uri="{FF2B5EF4-FFF2-40B4-BE49-F238E27FC236}">
                <a16:creationId xmlns:a16="http://schemas.microsoft.com/office/drawing/2014/main" id="{900A223C-7DAD-46AA-B872-58B335CEB7C1}"/>
              </a:ext>
            </a:extLst>
          </p:cNvPr>
          <p:cNvSpPr/>
          <p:nvPr/>
        </p:nvSpPr>
        <p:spPr>
          <a:xfrm>
            <a:off x="750150" y="2708920"/>
            <a:ext cx="6218369" cy="400110"/>
          </a:xfrm>
          <a:prstGeom prst="rect">
            <a:avLst/>
          </a:prstGeom>
        </p:spPr>
        <p:txBody>
          <a:bodyPr wrap="square">
            <a:spAutoFit/>
          </a:bodyPr>
          <a:lstStyle/>
          <a:p>
            <a:pPr marR="133350"/>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体系的波函数可以写成</a:t>
            </a:r>
            <a:r>
              <a:rPr lang="zh-CN" altLang="zh-CN" sz="2000" kern="100" dirty="0">
                <a:latin typeface="隶书" panose="02010509060101010101" pitchFamily="49" charset="-122"/>
                <a:ea typeface="隶书" panose="02010509060101010101" pitchFamily="49" charset="-122"/>
                <a:cs typeface="Times New Roman" panose="02020603050405020304" pitchFamily="18" charset="0"/>
              </a:rPr>
              <a:t>定态波函数的线性叠加关系：</a:t>
            </a:r>
          </a:p>
        </p:txBody>
      </p:sp>
      <p:graphicFrame>
        <p:nvGraphicFramePr>
          <p:cNvPr id="7" name="对象 6">
            <a:extLst>
              <a:ext uri="{FF2B5EF4-FFF2-40B4-BE49-F238E27FC236}">
                <a16:creationId xmlns:a16="http://schemas.microsoft.com/office/drawing/2014/main" id="{7FA2BB98-0BC2-4E59-8DAC-4A76FDF86C12}"/>
              </a:ext>
            </a:extLst>
          </p:cNvPr>
          <p:cNvGraphicFramePr>
            <a:graphicFrameLocks noChangeAspect="1"/>
          </p:cNvGraphicFramePr>
          <p:nvPr>
            <p:extLst>
              <p:ext uri="{D42A27DB-BD31-4B8C-83A1-F6EECF244321}">
                <p14:modId xmlns:p14="http://schemas.microsoft.com/office/powerpoint/2010/main" val="115201717"/>
              </p:ext>
            </p:extLst>
          </p:nvPr>
        </p:nvGraphicFramePr>
        <p:xfrm>
          <a:off x="3668713" y="3147903"/>
          <a:ext cx="1806575" cy="511175"/>
        </p:xfrm>
        <a:graphic>
          <a:graphicData uri="http://schemas.openxmlformats.org/presentationml/2006/ole">
            <mc:AlternateContent xmlns:mc="http://schemas.openxmlformats.org/markup-compatibility/2006">
              <mc:Choice xmlns:v="urn:schemas-microsoft-com:vml" Requires="v">
                <p:oleObj spid="_x0000_s198657" name="Equation" r:id="rId5" imgW="1244520" imgH="355320" progId="Equation.DSMT4">
                  <p:embed/>
                </p:oleObj>
              </mc:Choice>
              <mc:Fallback>
                <p:oleObj name="Equation" r:id="rId5" imgW="1244520" imgH="355320" progId="Equation.DSMT4">
                  <p:embed/>
                  <p:pic>
                    <p:nvPicPr>
                      <p:cNvPr id="0" name="Object 3"/>
                      <p:cNvPicPr>
                        <a:picLocks noChangeAspect="1" noChangeArrowheads="1"/>
                      </p:cNvPicPr>
                      <p:nvPr/>
                    </p:nvPicPr>
                    <p:blipFill>
                      <a:blip r:embed="rId6"/>
                      <a:srcRect/>
                      <a:stretch>
                        <a:fillRect/>
                      </a:stretch>
                    </p:blipFill>
                    <p:spPr bwMode="auto">
                      <a:xfrm>
                        <a:off x="3668713" y="3147903"/>
                        <a:ext cx="1806575" cy="511175"/>
                      </a:xfrm>
                      <a:prstGeom prst="rect">
                        <a:avLst/>
                      </a:prstGeom>
                      <a:noFill/>
                    </p:spPr>
                  </p:pic>
                </p:oleObj>
              </mc:Fallback>
            </mc:AlternateContent>
          </a:graphicData>
        </a:graphic>
      </p:graphicFrame>
      <p:graphicFrame>
        <p:nvGraphicFramePr>
          <p:cNvPr id="3" name="对象 2">
            <a:extLst>
              <a:ext uri="{FF2B5EF4-FFF2-40B4-BE49-F238E27FC236}">
                <a16:creationId xmlns:a16="http://schemas.microsoft.com/office/drawing/2014/main" id="{F5C6ECA5-EFC0-41E1-9474-07952F636F16}"/>
              </a:ext>
            </a:extLst>
          </p:cNvPr>
          <p:cNvGraphicFramePr>
            <a:graphicFrameLocks noChangeAspect="1"/>
          </p:cNvGraphicFramePr>
          <p:nvPr>
            <p:extLst>
              <p:ext uri="{D42A27DB-BD31-4B8C-83A1-F6EECF244321}">
                <p14:modId xmlns:p14="http://schemas.microsoft.com/office/powerpoint/2010/main" val="4233199167"/>
              </p:ext>
            </p:extLst>
          </p:nvPr>
        </p:nvGraphicFramePr>
        <p:xfrm>
          <a:off x="926595" y="5139190"/>
          <a:ext cx="404617" cy="404617"/>
        </p:xfrm>
        <a:graphic>
          <a:graphicData uri="http://schemas.openxmlformats.org/presentationml/2006/ole">
            <mc:AlternateContent xmlns:mc="http://schemas.openxmlformats.org/markup-compatibility/2006">
              <mc:Choice xmlns:v="urn:schemas-microsoft-com:vml" Requires="v">
                <p:oleObj spid="_x0000_s198658" name="Equation" r:id="rId7" imgW="228600" imgH="228600" progId="Equation.DSMT4">
                  <p:embed/>
                </p:oleObj>
              </mc:Choice>
              <mc:Fallback>
                <p:oleObj name="Equation" r:id="rId7" imgW="228600" imgH="228600" progId="Equation.DSMT4">
                  <p:embed/>
                  <p:pic>
                    <p:nvPicPr>
                      <p:cNvPr id="0" name=""/>
                      <p:cNvPicPr/>
                      <p:nvPr/>
                    </p:nvPicPr>
                    <p:blipFill>
                      <a:blip r:embed="rId8"/>
                      <a:stretch>
                        <a:fillRect/>
                      </a:stretch>
                    </p:blipFill>
                    <p:spPr>
                      <a:xfrm>
                        <a:off x="926595" y="5139190"/>
                        <a:ext cx="404617" cy="404617"/>
                      </a:xfrm>
                      <a:prstGeom prst="rect">
                        <a:avLst/>
                      </a:prstGeom>
                    </p:spPr>
                  </p:pic>
                </p:oleObj>
              </mc:Fallback>
            </mc:AlternateContent>
          </a:graphicData>
        </a:graphic>
      </p:graphicFrame>
      <p:sp>
        <p:nvSpPr>
          <p:cNvPr id="11" name="矩形 10">
            <a:extLst>
              <a:ext uri="{FF2B5EF4-FFF2-40B4-BE49-F238E27FC236}">
                <a16:creationId xmlns:a16="http://schemas.microsoft.com/office/drawing/2014/main" id="{A137DC70-EA63-4BD4-8EFA-0B976B8DB3E4}"/>
              </a:ext>
            </a:extLst>
          </p:cNvPr>
          <p:cNvSpPr/>
          <p:nvPr/>
        </p:nvSpPr>
        <p:spPr>
          <a:xfrm>
            <a:off x="573802" y="5120177"/>
            <a:ext cx="8145904" cy="707886"/>
          </a:xfrm>
          <a:prstGeom prst="rect">
            <a:avLst/>
          </a:prstGeom>
        </p:spPr>
        <p:txBody>
          <a:bodyPr wrap="square">
            <a:spAutoFit/>
          </a:bodyPr>
          <a:lstStyle/>
          <a:p>
            <a:pPr marL="270510" marR="53340"/>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   是粒子处于各个本征态的概率，当势函数不随时间变化时，粒子处于各个本征态的概率由体系波函数的初值决定，不会随时间而演化。</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6" name="对象 5">
            <a:extLst>
              <a:ext uri="{FF2B5EF4-FFF2-40B4-BE49-F238E27FC236}">
                <a16:creationId xmlns:a16="http://schemas.microsoft.com/office/drawing/2014/main" id="{B3F81061-A1CE-41CA-9B33-4B1964358D87}"/>
              </a:ext>
            </a:extLst>
          </p:cNvPr>
          <p:cNvGraphicFramePr>
            <a:graphicFrameLocks noChangeAspect="1"/>
          </p:cNvGraphicFramePr>
          <p:nvPr>
            <p:extLst>
              <p:ext uri="{D42A27DB-BD31-4B8C-83A1-F6EECF244321}">
                <p14:modId xmlns:p14="http://schemas.microsoft.com/office/powerpoint/2010/main" val="1878476574"/>
              </p:ext>
            </p:extLst>
          </p:nvPr>
        </p:nvGraphicFramePr>
        <p:xfrm>
          <a:off x="2411760" y="5946444"/>
          <a:ext cx="1971976" cy="521327"/>
        </p:xfrm>
        <a:graphic>
          <a:graphicData uri="http://schemas.openxmlformats.org/presentationml/2006/ole">
            <mc:AlternateContent xmlns:mc="http://schemas.openxmlformats.org/markup-compatibility/2006">
              <mc:Choice xmlns:v="urn:schemas-microsoft-com:vml" Requires="v">
                <p:oleObj spid="_x0000_s198659" name="Equation" r:id="rId9" imgW="1104840" imgH="291960" progId="Equation.DSMT4">
                  <p:embed/>
                </p:oleObj>
              </mc:Choice>
              <mc:Fallback>
                <p:oleObj name="Equation" r:id="rId9" imgW="1104840" imgH="291960" progId="Equation.DSMT4">
                  <p:embed/>
                  <p:pic>
                    <p:nvPicPr>
                      <p:cNvPr id="0" name=""/>
                      <p:cNvPicPr/>
                      <p:nvPr/>
                    </p:nvPicPr>
                    <p:blipFill>
                      <a:blip r:embed="rId10"/>
                      <a:stretch>
                        <a:fillRect/>
                      </a:stretch>
                    </p:blipFill>
                    <p:spPr>
                      <a:xfrm>
                        <a:off x="2411760" y="5946444"/>
                        <a:ext cx="1971976" cy="52132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4C2CF2DD-C29F-44DC-AD7B-D096F9970740}"/>
              </a:ext>
            </a:extLst>
          </p:cNvPr>
          <p:cNvGraphicFramePr>
            <a:graphicFrameLocks noChangeAspect="1"/>
          </p:cNvGraphicFramePr>
          <p:nvPr>
            <p:extLst>
              <p:ext uri="{D42A27DB-BD31-4B8C-83A1-F6EECF244321}">
                <p14:modId xmlns:p14="http://schemas.microsoft.com/office/powerpoint/2010/main" val="187898722"/>
              </p:ext>
            </p:extLst>
          </p:nvPr>
        </p:nvGraphicFramePr>
        <p:xfrm>
          <a:off x="5352637" y="5963663"/>
          <a:ext cx="719137" cy="449263"/>
        </p:xfrm>
        <a:graphic>
          <a:graphicData uri="http://schemas.openxmlformats.org/presentationml/2006/ole">
            <mc:AlternateContent xmlns:mc="http://schemas.openxmlformats.org/markup-compatibility/2006">
              <mc:Choice xmlns:v="urn:schemas-microsoft-com:vml" Requires="v">
                <p:oleObj spid="_x0000_s198660" name="Equation" r:id="rId11" imgW="507960" imgH="317160" progId="Equation.DSMT4">
                  <p:embed/>
                </p:oleObj>
              </mc:Choice>
              <mc:Fallback>
                <p:oleObj name="Equation" r:id="rId11" imgW="507960" imgH="317160" progId="Equation.DSMT4">
                  <p:embed/>
                  <p:pic>
                    <p:nvPicPr>
                      <p:cNvPr id="0" name=""/>
                      <p:cNvPicPr/>
                      <p:nvPr/>
                    </p:nvPicPr>
                    <p:blipFill>
                      <a:blip r:embed="rId12"/>
                      <a:stretch>
                        <a:fillRect/>
                      </a:stretch>
                    </p:blipFill>
                    <p:spPr>
                      <a:xfrm>
                        <a:off x="5352637" y="5963663"/>
                        <a:ext cx="719137" cy="449263"/>
                      </a:xfrm>
                      <a:prstGeom prst="rect">
                        <a:avLst/>
                      </a:prstGeom>
                    </p:spPr>
                  </p:pic>
                </p:oleObj>
              </mc:Fallback>
            </mc:AlternateContent>
          </a:graphicData>
        </a:graphic>
      </p:graphicFrame>
      <p:sp>
        <p:nvSpPr>
          <p:cNvPr id="16" name="矩形 15">
            <a:extLst>
              <a:ext uri="{FF2B5EF4-FFF2-40B4-BE49-F238E27FC236}">
                <a16:creationId xmlns:a16="http://schemas.microsoft.com/office/drawing/2014/main" id="{4EED49E4-B9B0-4441-A93C-6CB09EEE5E10}"/>
              </a:ext>
            </a:extLst>
          </p:cNvPr>
          <p:cNvSpPr/>
          <p:nvPr/>
        </p:nvSpPr>
        <p:spPr>
          <a:xfrm>
            <a:off x="859165" y="5949280"/>
            <a:ext cx="6218369" cy="400110"/>
          </a:xfrm>
          <a:prstGeom prst="rect">
            <a:avLst/>
          </a:prstGeom>
        </p:spPr>
        <p:txBody>
          <a:bodyPr wrap="square">
            <a:spAutoFit/>
          </a:bodyPr>
          <a:lstStyle/>
          <a:p>
            <a:pPr marR="133350"/>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很容易证明：</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17" name="矩形 16">
            <a:extLst>
              <a:ext uri="{FF2B5EF4-FFF2-40B4-BE49-F238E27FC236}">
                <a16:creationId xmlns:a16="http://schemas.microsoft.com/office/drawing/2014/main" id="{D588C996-4197-4CED-A80E-83F58CDA79D1}"/>
              </a:ext>
            </a:extLst>
          </p:cNvPr>
          <p:cNvSpPr/>
          <p:nvPr/>
        </p:nvSpPr>
        <p:spPr>
          <a:xfrm>
            <a:off x="4420114" y="5949280"/>
            <a:ext cx="6218369" cy="400110"/>
          </a:xfrm>
          <a:prstGeom prst="rect">
            <a:avLst/>
          </a:prstGeom>
        </p:spPr>
        <p:txBody>
          <a:bodyPr wrap="square">
            <a:spAutoFit/>
          </a:bodyPr>
          <a:lstStyle/>
          <a:p>
            <a:pPr marR="133350"/>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其中：</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31469838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
            <a:extLst>
              <a:ext uri="{FF2B5EF4-FFF2-40B4-BE49-F238E27FC236}">
                <a16:creationId xmlns:a16="http://schemas.microsoft.com/office/drawing/2014/main" id="{6B216605-4B52-48B6-BEF9-33610EE1D77A}"/>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pic>
        <p:nvPicPr>
          <p:cNvPr id="3" name="图片 2">
            <a:extLst>
              <a:ext uri="{FF2B5EF4-FFF2-40B4-BE49-F238E27FC236}">
                <a16:creationId xmlns:a16="http://schemas.microsoft.com/office/drawing/2014/main" id="{082E1FAA-EEF4-48C5-8088-C013666FCB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01" y="1606425"/>
            <a:ext cx="1166429" cy="1581333"/>
          </a:xfrm>
          <a:prstGeom prst="rect">
            <a:avLst/>
          </a:prstGeom>
        </p:spPr>
      </p:pic>
      <p:pic>
        <p:nvPicPr>
          <p:cNvPr id="6" name="图片 5">
            <a:extLst>
              <a:ext uri="{FF2B5EF4-FFF2-40B4-BE49-F238E27FC236}">
                <a16:creationId xmlns:a16="http://schemas.microsoft.com/office/drawing/2014/main" id="{DE7F0295-51D8-441A-864C-33D1AE075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918" y="1614342"/>
            <a:ext cx="1242853" cy="1581333"/>
          </a:xfrm>
          <a:prstGeom prst="rect">
            <a:avLst/>
          </a:prstGeom>
        </p:spPr>
      </p:pic>
      <p:pic>
        <p:nvPicPr>
          <p:cNvPr id="13" name="图片 12">
            <a:extLst>
              <a:ext uri="{FF2B5EF4-FFF2-40B4-BE49-F238E27FC236}">
                <a16:creationId xmlns:a16="http://schemas.microsoft.com/office/drawing/2014/main" id="{87AC87ED-A26A-4212-B599-FE7BAB950F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1112" y="1637804"/>
            <a:ext cx="1279008" cy="1577284"/>
          </a:xfrm>
          <a:prstGeom prst="rect">
            <a:avLst/>
          </a:prstGeom>
        </p:spPr>
      </p:pic>
      <p:pic>
        <p:nvPicPr>
          <p:cNvPr id="15" name="图片 14">
            <a:extLst>
              <a:ext uri="{FF2B5EF4-FFF2-40B4-BE49-F238E27FC236}">
                <a16:creationId xmlns:a16="http://schemas.microsoft.com/office/drawing/2014/main" id="{DA4EA113-74C6-454F-9384-ABE2EC30C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1910" y="1614342"/>
            <a:ext cx="1302761" cy="1592829"/>
          </a:xfrm>
          <a:prstGeom prst="rect">
            <a:avLst/>
          </a:prstGeom>
        </p:spPr>
      </p:pic>
      <p:pic>
        <p:nvPicPr>
          <p:cNvPr id="17" name="图片 16">
            <a:extLst>
              <a:ext uri="{FF2B5EF4-FFF2-40B4-BE49-F238E27FC236}">
                <a16:creationId xmlns:a16="http://schemas.microsoft.com/office/drawing/2014/main" id="{052FD78D-798F-42B9-98EE-1637E39C37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4933" y="1606425"/>
            <a:ext cx="1264589" cy="1600746"/>
          </a:xfrm>
          <a:prstGeom prst="rect">
            <a:avLst/>
          </a:prstGeom>
        </p:spPr>
      </p:pic>
      <p:pic>
        <p:nvPicPr>
          <p:cNvPr id="19" name="图片 18">
            <a:extLst>
              <a:ext uri="{FF2B5EF4-FFF2-40B4-BE49-F238E27FC236}">
                <a16:creationId xmlns:a16="http://schemas.microsoft.com/office/drawing/2014/main" id="{4807F5A2-504F-4372-BDD8-2387676497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33940" y="1614342"/>
            <a:ext cx="1170616" cy="1600746"/>
          </a:xfrm>
          <a:prstGeom prst="rect">
            <a:avLst/>
          </a:prstGeom>
        </p:spPr>
      </p:pic>
      <p:sp>
        <p:nvSpPr>
          <p:cNvPr id="20" name="Rectangle 8">
            <a:extLst>
              <a:ext uri="{FF2B5EF4-FFF2-40B4-BE49-F238E27FC236}">
                <a16:creationId xmlns:a16="http://schemas.microsoft.com/office/drawing/2014/main" id="{0D6A050D-35F9-486B-A116-96D814AE4FB7}"/>
              </a:ext>
            </a:extLst>
          </p:cNvPr>
          <p:cNvSpPr>
            <a:spLocks noChangeArrowheads="1"/>
          </p:cNvSpPr>
          <p:nvPr/>
        </p:nvSpPr>
        <p:spPr bwMode="auto">
          <a:xfrm>
            <a:off x="565781" y="3834045"/>
            <a:ext cx="8012437" cy="98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爱因斯坦在</a:t>
            </a:r>
            <a:r>
              <a:rPr lang="en-US" altLang="zh-CN" sz="2400" b="1" dirty="0">
                <a:latin typeface="隶书" panose="02010509060101010101" pitchFamily="49" charset="-122"/>
                <a:ea typeface="隶书" panose="02010509060101010101" pitchFamily="49" charset="-122"/>
                <a:cs typeface="Times New Roman" panose="02020603050405020304" pitchFamily="18" charset="0"/>
              </a:rPr>
              <a:t>1917</a:t>
            </a:r>
            <a:r>
              <a:rPr lang="zh-CN" altLang="en-US" sz="2400" b="1" dirty="0">
                <a:latin typeface="隶书" panose="02010509060101010101" pitchFamily="49" charset="-122"/>
                <a:ea typeface="隶书" panose="02010509060101010101" pitchFamily="49" charset="-122"/>
                <a:cs typeface="Times New Roman" panose="02020603050405020304" pitchFamily="18" charset="0"/>
              </a:rPr>
              <a:t>年提出，光不仅有能量，还有动量，光具有波粒二象性：</a:t>
            </a:r>
          </a:p>
        </p:txBody>
      </p:sp>
      <p:sp>
        <p:nvSpPr>
          <p:cNvPr id="21" name="Rectangle 8">
            <a:extLst>
              <a:ext uri="{FF2B5EF4-FFF2-40B4-BE49-F238E27FC236}">
                <a16:creationId xmlns:a16="http://schemas.microsoft.com/office/drawing/2014/main" id="{53F12908-2F8A-4EF7-A21A-E2A31F41CD12}"/>
              </a:ext>
            </a:extLst>
          </p:cNvPr>
          <p:cNvSpPr>
            <a:spLocks noChangeArrowheads="1"/>
          </p:cNvSpPr>
          <p:nvPr/>
        </p:nvSpPr>
        <p:spPr bwMode="auto">
          <a:xfrm>
            <a:off x="-35766" y="3175579"/>
            <a:ext cx="13580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普朗克</a:t>
            </a:r>
            <a:endParaRPr lang="en-US" altLang="zh-CN"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algn="ct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1858-1947</a:t>
            </a:r>
            <a:endPar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2" name="Rectangle 8">
            <a:extLst>
              <a:ext uri="{FF2B5EF4-FFF2-40B4-BE49-F238E27FC236}">
                <a16:creationId xmlns:a16="http://schemas.microsoft.com/office/drawing/2014/main" id="{D0A22FB5-3865-4964-97ED-B8100EFE9ABC}"/>
              </a:ext>
            </a:extLst>
          </p:cNvPr>
          <p:cNvSpPr>
            <a:spLocks noChangeArrowheads="1"/>
          </p:cNvSpPr>
          <p:nvPr/>
        </p:nvSpPr>
        <p:spPr bwMode="auto">
          <a:xfrm>
            <a:off x="1290065" y="3211717"/>
            <a:ext cx="12428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爱因斯坦</a:t>
            </a:r>
            <a:endParaRPr lang="en-US" altLang="zh-CN"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algn="ct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1879-1955</a:t>
            </a:r>
            <a:endPar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3" name="Rectangle 8">
            <a:extLst>
              <a:ext uri="{FF2B5EF4-FFF2-40B4-BE49-F238E27FC236}">
                <a16:creationId xmlns:a16="http://schemas.microsoft.com/office/drawing/2014/main" id="{9448E7C6-D802-4761-A62A-F60D3FD2D6B2}"/>
              </a:ext>
            </a:extLst>
          </p:cNvPr>
          <p:cNvSpPr>
            <a:spLocks noChangeArrowheads="1"/>
          </p:cNvSpPr>
          <p:nvPr/>
        </p:nvSpPr>
        <p:spPr bwMode="auto">
          <a:xfrm>
            <a:off x="6496049" y="3194557"/>
            <a:ext cx="12428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海森堡</a:t>
            </a:r>
            <a:endParaRPr lang="en-US" altLang="zh-CN"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algn="ct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1901-1976</a:t>
            </a:r>
            <a:endPar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4" name="Rectangle 8">
            <a:extLst>
              <a:ext uri="{FF2B5EF4-FFF2-40B4-BE49-F238E27FC236}">
                <a16:creationId xmlns:a16="http://schemas.microsoft.com/office/drawing/2014/main" id="{FEC9381B-66EF-4207-97B7-A257E58017DF}"/>
              </a:ext>
            </a:extLst>
          </p:cNvPr>
          <p:cNvSpPr>
            <a:spLocks noChangeArrowheads="1"/>
          </p:cNvSpPr>
          <p:nvPr/>
        </p:nvSpPr>
        <p:spPr bwMode="auto">
          <a:xfrm>
            <a:off x="3807854" y="3137239"/>
            <a:ext cx="12428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德布罗意</a:t>
            </a:r>
            <a:endParaRPr lang="en-US" altLang="zh-CN"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algn="ct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1892-1987</a:t>
            </a:r>
            <a:endPar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5" name="Rectangle 8">
            <a:extLst>
              <a:ext uri="{FF2B5EF4-FFF2-40B4-BE49-F238E27FC236}">
                <a16:creationId xmlns:a16="http://schemas.microsoft.com/office/drawing/2014/main" id="{E570F545-37EE-44AE-9204-AD40A05AF65B}"/>
              </a:ext>
            </a:extLst>
          </p:cNvPr>
          <p:cNvSpPr>
            <a:spLocks noChangeArrowheads="1"/>
          </p:cNvSpPr>
          <p:nvPr/>
        </p:nvSpPr>
        <p:spPr bwMode="auto">
          <a:xfrm>
            <a:off x="5153748" y="3157371"/>
            <a:ext cx="12882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薛定谔</a:t>
            </a:r>
            <a:endParaRPr lang="en-US" altLang="zh-CN"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algn="ct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1887-1961</a:t>
            </a:r>
            <a:endPar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6" name="Rectangle 8">
            <a:extLst>
              <a:ext uri="{FF2B5EF4-FFF2-40B4-BE49-F238E27FC236}">
                <a16:creationId xmlns:a16="http://schemas.microsoft.com/office/drawing/2014/main" id="{90D6799F-BE4B-41AC-A97F-6C23E6405DFA}"/>
              </a:ext>
            </a:extLst>
          </p:cNvPr>
          <p:cNvSpPr>
            <a:spLocks noChangeArrowheads="1"/>
          </p:cNvSpPr>
          <p:nvPr/>
        </p:nvSpPr>
        <p:spPr bwMode="auto">
          <a:xfrm>
            <a:off x="7722350" y="3172655"/>
            <a:ext cx="14258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狄拉克</a:t>
            </a:r>
            <a:endParaRPr lang="en-US" altLang="zh-CN"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algn="ct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1902-1984</a:t>
            </a:r>
            <a:endPar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28" name="对象 27">
            <a:extLst>
              <a:ext uri="{FF2B5EF4-FFF2-40B4-BE49-F238E27FC236}">
                <a16:creationId xmlns:a16="http://schemas.microsoft.com/office/drawing/2014/main" id="{1A7B56B9-47E2-49F4-B7EB-155CBCED64E1}"/>
              </a:ext>
            </a:extLst>
          </p:cNvPr>
          <p:cNvGraphicFramePr>
            <a:graphicFrameLocks noChangeAspect="1"/>
          </p:cNvGraphicFramePr>
          <p:nvPr>
            <p:extLst>
              <p:ext uri="{D42A27DB-BD31-4B8C-83A1-F6EECF244321}">
                <p14:modId xmlns:p14="http://schemas.microsoft.com/office/powerpoint/2010/main" val="868932748"/>
              </p:ext>
            </p:extLst>
          </p:nvPr>
        </p:nvGraphicFramePr>
        <p:xfrm>
          <a:off x="3266537" y="4693055"/>
          <a:ext cx="1082633" cy="392406"/>
        </p:xfrm>
        <a:graphic>
          <a:graphicData uri="http://schemas.openxmlformats.org/presentationml/2006/ole">
            <mc:AlternateContent xmlns:mc="http://schemas.openxmlformats.org/markup-compatibility/2006">
              <mc:Choice xmlns:v="urn:schemas-microsoft-com:vml" Requires="v">
                <p:oleObj spid="_x0000_s164027" name="Equation" r:id="rId9" imgW="520560" imgH="190440" progId="Equation.DSMT4">
                  <p:embed/>
                </p:oleObj>
              </mc:Choice>
              <mc:Fallback>
                <p:oleObj name="Equation" r:id="rId9" imgW="520560" imgH="190440" progId="Equation.DSMT4">
                  <p:embed/>
                  <p:pic>
                    <p:nvPicPr>
                      <p:cNvPr id="0" name="Object 1"/>
                      <p:cNvPicPr>
                        <a:picLocks noChangeAspect="1" noChangeArrowheads="1"/>
                      </p:cNvPicPr>
                      <p:nvPr/>
                    </p:nvPicPr>
                    <p:blipFill>
                      <a:blip r:embed="rId10"/>
                      <a:srcRect/>
                      <a:stretch>
                        <a:fillRect/>
                      </a:stretch>
                    </p:blipFill>
                    <p:spPr bwMode="auto">
                      <a:xfrm>
                        <a:off x="3266537" y="4693055"/>
                        <a:ext cx="1082633" cy="392406"/>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B4535AE6-AB4D-431A-9BEC-8F33C7A26E8E}"/>
              </a:ext>
            </a:extLst>
          </p:cNvPr>
          <p:cNvGraphicFramePr>
            <a:graphicFrameLocks noChangeAspect="1"/>
          </p:cNvGraphicFramePr>
          <p:nvPr>
            <p:extLst>
              <p:ext uri="{D42A27DB-BD31-4B8C-83A1-F6EECF244321}">
                <p14:modId xmlns:p14="http://schemas.microsoft.com/office/powerpoint/2010/main" val="486216578"/>
              </p:ext>
            </p:extLst>
          </p:nvPr>
        </p:nvGraphicFramePr>
        <p:xfrm>
          <a:off x="4902113" y="4522849"/>
          <a:ext cx="750007" cy="720809"/>
        </p:xfrm>
        <a:graphic>
          <a:graphicData uri="http://schemas.openxmlformats.org/presentationml/2006/ole">
            <mc:AlternateContent xmlns:mc="http://schemas.openxmlformats.org/markup-compatibility/2006">
              <mc:Choice xmlns:v="urn:schemas-microsoft-com:vml" Requires="v">
                <p:oleObj spid="_x0000_s164028" name="Equation" r:id="rId11" imgW="533160" imgH="507960" progId="Equation.DSMT4">
                  <p:embed/>
                </p:oleObj>
              </mc:Choice>
              <mc:Fallback>
                <p:oleObj name="Equation" r:id="rId11" imgW="533160" imgH="507960" progId="Equation.DSMT4">
                  <p:embed/>
                  <p:pic>
                    <p:nvPicPr>
                      <p:cNvPr id="0" name="Object 3"/>
                      <p:cNvPicPr>
                        <a:picLocks noChangeAspect="1" noChangeArrowheads="1"/>
                      </p:cNvPicPr>
                      <p:nvPr/>
                    </p:nvPicPr>
                    <p:blipFill>
                      <a:blip r:embed="rId12"/>
                      <a:srcRect/>
                      <a:stretch>
                        <a:fillRect/>
                      </a:stretch>
                    </p:blipFill>
                    <p:spPr bwMode="auto">
                      <a:xfrm>
                        <a:off x="4902113" y="4522849"/>
                        <a:ext cx="750007" cy="720809"/>
                      </a:xfrm>
                      <a:prstGeom prst="rect">
                        <a:avLst/>
                      </a:prstGeom>
                      <a:noFill/>
                    </p:spPr>
                  </p:pic>
                </p:oleObj>
              </mc:Fallback>
            </mc:AlternateContent>
          </a:graphicData>
        </a:graphic>
      </p:graphicFrame>
      <p:sp>
        <p:nvSpPr>
          <p:cNvPr id="31" name="Rectangle 8">
            <a:extLst>
              <a:ext uri="{FF2B5EF4-FFF2-40B4-BE49-F238E27FC236}">
                <a16:creationId xmlns:a16="http://schemas.microsoft.com/office/drawing/2014/main" id="{DBA84FFB-F2E0-418C-936A-A3527339A1B6}"/>
              </a:ext>
            </a:extLst>
          </p:cNvPr>
          <p:cNvSpPr>
            <a:spLocks noChangeArrowheads="1"/>
          </p:cNvSpPr>
          <p:nvPr/>
        </p:nvSpPr>
        <p:spPr bwMode="auto">
          <a:xfrm>
            <a:off x="565781" y="5054381"/>
            <a:ext cx="7961257" cy="984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400" b="1" dirty="0">
                <a:latin typeface="华光隶书_CNKI" panose="02000500000000000000" pitchFamily="2" charset="-122"/>
                <a:ea typeface="华光隶书_CNKI" panose="02000500000000000000" pitchFamily="2" charset="-122"/>
                <a:cs typeface="Times New Roman" panose="02020603050405020304" pitchFamily="18" charset="0"/>
              </a:rPr>
              <a:t>德布罗意在</a:t>
            </a:r>
            <a:r>
              <a:rPr lang="en-US" altLang="zh-CN" sz="2400" b="1" dirty="0">
                <a:latin typeface="华光隶书_CNKI" panose="02000500000000000000" pitchFamily="2" charset="-122"/>
                <a:ea typeface="华光隶书_CNKI" panose="02000500000000000000" pitchFamily="2" charset="-122"/>
                <a:cs typeface="Times New Roman" panose="02020603050405020304" pitchFamily="18" charset="0"/>
              </a:rPr>
              <a:t>19</a:t>
            </a:r>
            <a:r>
              <a:rPr lang="en-US" altLang="zh-CN" sz="2400" dirty="0">
                <a:latin typeface="华光隶书_CNKI" panose="02000500000000000000" pitchFamily="2" charset="-122"/>
                <a:ea typeface="华光隶书_CNKI" panose="02000500000000000000" pitchFamily="2" charset="-122"/>
                <a:cs typeface="Times New Roman" panose="02020603050405020304" pitchFamily="18" charset="0"/>
              </a:rPr>
              <a:t>2</a:t>
            </a:r>
            <a:r>
              <a:rPr lang="en-US" altLang="zh-CN" sz="2400" b="1" dirty="0">
                <a:latin typeface="华光隶书_CNKI" panose="02000500000000000000" pitchFamily="2" charset="-122"/>
                <a:ea typeface="华光隶书_CNKI" panose="02000500000000000000" pitchFamily="2" charset="-122"/>
                <a:cs typeface="Times New Roman" panose="02020603050405020304" pitchFamily="18" charset="0"/>
              </a:rPr>
              <a:t>3</a:t>
            </a:r>
            <a:r>
              <a:rPr lang="zh-CN" altLang="en-US" sz="2400" b="1" dirty="0">
                <a:latin typeface="华光隶书_CNKI" panose="02000500000000000000" pitchFamily="2" charset="-122"/>
                <a:ea typeface="华光隶书_CNKI" panose="02000500000000000000" pitchFamily="2" charset="-122"/>
                <a:cs typeface="Times New Roman" panose="02020603050405020304" pitchFamily="18" charset="0"/>
              </a:rPr>
              <a:t>年提出物质波的概念，任何物质都具有波粒二象性，都具有能量和动量：</a:t>
            </a:r>
          </a:p>
        </p:txBody>
      </p:sp>
      <p:graphicFrame>
        <p:nvGraphicFramePr>
          <p:cNvPr id="32" name="对象 31">
            <a:extLst>
              <a:ext uri="{FF2B5EF4-FFF2-40B4-BE49-F238E27FC236}">
                <a16:creationId xmlns:a16="http://schemas.microsoft.com/office/drawing/2014/main" id="{F3617D02-7F8C-4486-9C0C-9312BD0FB0C4}"/>
              </a:ext>
            </a:extLst>
          </p:cNvPr>
          <p:cNvGraphicFramePr>
            <a:graphicFrameLocks noChangeAspect="1"/>
          </p:cNvGraphicFramePr>
          <p:nvPr>
            <p:extLst>
              <p:ext uri="{D42A27DB-BD31-4B8C-83A1-F6EECF244321}">
                <p14:modId xmlns:p14="http://schemas.microsoft.com/office/powerpoint/2010/main" val="3472065023"/>
              </p:ext>
            </p:extLst>
          </p:nvPr>
        </p:nvGraphicFramePr>
        <p:xfrm>
          <a:off x="4902113" y="6038561"/>
          <a:ext cx="750007" cy="720809"/>
        </p:xfrm>
        <a:graphic>
          <a:graphicData uri="http://schemas.openxmlformats.org/presentationml/2006/ole">
            <mc:AlternateContent xmlns:mc="http://schemas.openxmlformats.org/markup-compatibility/2006">
              <mc:Choice xmlns:v="urn:schemas-microsoft-com:vml" Requires="v">
                <p:oleObj spid="_x0000_s164029" name="Equation" r:id="rId13" imgW="533160" imgH="507960" progId="Equation.DSMT4">
                  <p:embed/>
                </p:oleObj>
              </mc:Choice>
              <mc:Fallback>
                <p:oleObj name="Equation" r:id="rId13" imgW="533160" imgH="507960" progId="Equation.DSMT4">
                  <p:embed/>
                  <p:pic>
                    <p:nvPicPr>
                      <p:cNvPr id="30" name="对象 29">
                        <a:extLst>
                          <a:ext uri="{FF2B5EF4-FFF2-40B4-BE49-F238E27FC236}">
                            <a16:creationId xmlns:a16="http://schemas.microsoft.com/office/drawing/2014/main" id="{B4535AE6-AB4D-431A-9BEC-8F33C7A26E8E}"/>
                          </a:ext>
                        </a:extLst>
                      </p:cNvPr>
                      <p:cNvPicPr>
                        <a:picLocks noChangeAspect="1" noChangeArrowheads="1"/>
                      </p:cNvPicPr>
                      <p:nvPr/>
                    </p:nvPicPr>
                    <p:blipFill>
                      <a:blip r:embed="rId14"/>
                      <a:srcRect/>
                      <a:stretch>
                        <a:fillRect/>
                      </a:stretch>
                    </p:blipFill>
                    <p:spPr bwMode="auto">
                      <a:xfrm>
                        <a:off x="4902113" y="6038561"/>
                        <a:ext cx="750007" cy="720809"/>
                      </a:xfrm>
                      <a:prstGeom prst="rect">
                        <a:avLst/>
                      </a:prstGeom>
                      <a:noFill/>
                    </p:spPr>
                  </p:pic>
                </p:oleObj>
              </mc:Fallback>
            </mc:AlternateContent>
          </a:graphicData>
        </a:graphic>
      </p:graphicFrame>
      <p:graphicFrame>
        <p:nvGraphicFramePr>
          <p:cNvPr id="33" name="对象 32">
            <a:extLst>
              <a:ext uri="{FF2B5EF4-FFF2-40B4-BE49-F238E27FC236}">
                <a16:creationId xmlns:a16="http://schemas.microsoft.com/office/drawing/2014/main" id="{B173DD0B-0605-4E35-BB72-6F9831912DEB}"/>
              </a:ext>
            </a:extLst>
          </p:cNvPr>
          <p:cNvGraphicFramePr>
            <a:graphicFrameLocks noChangeAspect="1"/>
          </p:cNvGraphicFramePr>
          <p:nvPr>
            <p:extLst>
              <p:ext uri="{D42A27DB-BD31-4B8C-83A1-F6EECF244321}">
                <p14:modId xmlns:p14="http://schemas.microsoft.com/office/powerpoint/2010/main" val="10473150"/>
              </p:ext>
            </p:extLst>
          </p:nvPr>
        </p:nvGraphicFramePr>
        <p:xfrm>
          <a:off x="3284651" y="6249902"/>
          <a:ext cx="975336" cy="353516"/>
        </p:xfrm>
        <a:graphic>
          <a:graphicData uri="http://schemas.openxmlformats.org/presentationml/2006/ole">
            <mc:AlternateContent xmlns:mc="http://schemas.openxmlformats.org/markup-compatibility/2006">
              <mc:Choice xmlns:v="urn:schemas-microsoft-com:vml" Requires="v">
                <p:oleObj spid="_x0000_s164030" name="Equation" r:id="rId15" imgW="520560" imgH="190440" progId="Equation.DSMT4">
                  <p:embed/>
                </p:oleObj>
              </mc:Choice>
              <mc:Fallback>
                <p:oleObj name="Equation" r:id="rId15" imgW="520560" imgH="190440" progId="Equation.DSMT4">
                  <p:embed/>
                  <p:pic>
                    <p:nvPicPr>
                      <p:cNvPr id="28" name="对象 27">
                        <a:extLst>
                          <a:ext uri="{FF2B5EF4-FFF2-40B4-BE49-F238E27FC236}">
                            <a16:creationId xmlns:a16="http://schemas.microsoft.com/office/drawing/2014/main" id="{1A7B56B9-47E2-49F4-B7EB-155CBCED64E1}"/>
                          </a:ext>
                        </a:extLst>
                      </p:cNvPr>
                      <p:cNvPicPr>
                        <a:picLocks noChangeAspect="1" noChangeArrowheads="1"/>
                      </p:cNvPicPr>
                      <p:nvPr/>
                    </p:nvPicPr>
                    <p:blipFill>
                      <a:blip r:embed="rId16"/>
                      <a:srcRect/>
                      <a:stretch>
                        <a:fillRect/>
                      </a:stretch>
                    </p:blipFill>
                    <p:spPr bwMode="auto">
                      <a:xfrm>
                        <a:off x="3284651" y="6249902"/>
                        <a:ext cx="975336" cy="353516"/>
                      </a:xfrm>
                      <a:prstGeom prst="rect">
                        <a:avLst/>
                      </a:prstGeom>
                      <a:noFill/>
                    </p:spPr>
                  </p:pic>
                </p:oleObj>
              </mc:Fallback>
            </mc:AlternateContent>
          </a:graphicData>
        </a:graphic>
      </p:graphicFrame>
      <p:sp>
        <p:nvSpPr>
          <p:cNvPr id="34" name="Rectangle 8">
            <a:extLst>
              <a:ext uri="{FF2B5EF4-FFF2-40B4-BE49-F238E27FC236}">
                <a16:creationId xmlns:a16="http://schemas.microsoft.com/office/drawing/2014/main" id="{5803B0F1-4AB2-43DD-9FAA-8647E60C08BC}"/>
              </a:ext>
            </a:extLst>
          </p:cNvPr>
          <p:cNvSpPr>
            <a:spLocks noChangeArrowheads="1"/>
          </p:cNvSpPr>
          <p:nvPr/>
        </p:nvSpPr>
        <p:spPr bwMode="auto">
          <a:xfrm>
            <a:off x="116505" y="1051330"/>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1.</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薛定谔方程的引入</a:t>
            </a:r>
          </a:p>
        </p:txBody>
      </p:sp>
      <p:pic>
        <p:nvPicPr>
          <p:cNvPr id="4" name="图片 3">
            <a:extLst>
              <a:ext uri="{FF2B5EF4-FFF2-40B4-BE49-F238E27FC236}">
                <a16:creationId xmlns:a16="http://schemas.microsoft.com/office/drawing/2014/main" id="{005A1A0C-F9F3-4953-BBAF-F68A92B3C98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91727" y="1614341"/>
            <a:ext cx="1111658" cy="1581333"/>
          </a:xfrm>
          <a:prstGeom prst="rect">
            <a:avLst/>
          </a:prstGeom>
        </p:spPr>
      </p:pic>
      <p:sp>
        <p:nvSpPr>
          <p:cNvPr id="27" name="Rectangle 8">
            <a:extLst>
              <a:ext uri="{FF2B5EF4-FFF2-40B4-BE49-F238E27FC236}">
                <a16:creationId xmlns:a16="http://schemas.microsoft.com/office/drawing/2014/main" id="{1A3AB191-AC6B-484A-8BD0-EB007040C408}"/>
              </a:ext>
            </a:extLst>
          </p:cNvPr>
          <p:cNvSpPr>
            <a:spLocks noChangeArrowheads="1"/>
          </p:cNvSpPr>
          <p:nvPr/>
        </p:nvSpPr>
        <p:spPr bwMode="auto">
          <a:xfrm>
            <a:off x="2486170" y="3174478"/>
            <a:ext cx="13580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玻尔</a:t>
            </a:r>
            <a:endParaRPr lang="en-US" altLang="zh-CN" sz="20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a:p>
            <a:pPr algn="ctr"/>
            <a:r>
              <a:rPr lang="en-US" altLang="zh-CN"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rPr>
              <a:t>1885-1962</a:t>
            </a:r>
            <a:endParaRPr lang="zh-CN" altLang="en-US" sz="1600" b="1"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4992954"/>
      </p:ext>
    </p:extLst>
  </p:cSld>
  <p:clrMapOvr>
    <a:masterClrMapping/>
  </p:clrMapOvr>
  <mc:AlternateContent xmlns:mc="http://schemas.openxmlformats.org/markup-compatibility/2006" xmlns:p14="http://schemas.microsoft.com/office/powerpoint/2010/main">
    <mc:Choice Requires="p14">
      <p:transition p14:dur="10" advTm="1296"/>
    </mc:Choice>
    <mc:Fallback xmlns="">
      <p:transition advTm="129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8">
            <a:extLst>
              <a:ext uri="{FF2B5EF4-FFF2-40B4-BE49-F238E27FC236}">
                <a16:creationId xmlns:a16="http://schemas.microsoft.com/office/drawing/2014/main" id="{0D2C9D2C-CDC3-4888-996F-948DE8103590}"/>
              </a:ext>
            </a:extLst>
          </p:cNvPr>
          <p:cNvSpPr>
            <a:spLocks noChangeArrowheads="1"/>
          </p:cNvSpPr>
          <p:nvPr/>
        </p:nvSpPr>
        <p:spPr bwMode="auto">
          <a:xfrm>
            <a:off x="762000" y="2139950"/>
            <a:ext cx="7162800" cy="1289050"/>
          </a:xfrm>
          <a:prstGeom prst="rect">
            <a:avLst/>
          </a:prstGeom>
          <a:solidFill>
            <a:srgbClr val="FFFFFF"/>
          </a:solidFill>
          <a:ln w="9525">
            <a:solidFill>
              <a:srgbClr val="000000"/>
            </a:solidFill>
            <a:miter lim="800000"/>
            <a:headEnd/>
            <a:tailEnd/>
          </a:ln>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000" b="1" dirty="0">
                <a:latin typeface="隶书" panose="02010509060101010101" pitchFamily="49" charset="-122"/>
                <a:ea typeface="隶书" panose="02010509060101010101" pitchFamily="49" charset="-122"/>
              </a:rPr>
              <a:t>一个算符作用于一个函数上得到一个常数乘以该函数这与数学物理方法中的本征值方程相似。 </a:t>
            </a:r>
            <a:endParaRPr kumimoji="0" lang="zh-CN" altLang="en-US" sz="2000" dirty="0">
              <a:latin typeface="Arial" panose="020B0604020202020204" pitchFamily="34" charset="0"/>
              <a:ea typeface=""/>
              <a:cs typeface=""/>
            </a:endParaRPr>
          </a:p>
          <a:p>
            <a:pPr eaLnBrk="1" hangingPunct="1">
              <a:buSzPct val="75000"/>
              <a:buFont typeface="Wingdings" panose="05000000000000000000" pitchFamily="2" charset="2"/>
              <a:buChar char="l"/>
            </a:pPr>
            <a:r>
              <a:rPr kumimoji="0" lang="zh-CN" altLang="en-US" sz="2000" b="1" dirty="0">
                <a:latin typeface="隶书" panose="02010509060101010101" pitchFamily="49" charset="-122"/>
                <a:ea typeface="隶书" panose="02010509060101010101" pitchFamily="49" charset="-122"/>
              </a:rPr>
              <a:t>数学物理方法中：</a:t>
            </a:r>
            <a:r>
              <a:rPr kumimoji="0" lang="zh-CN" altLang="en-US" sz="2000" b="1" dirty="0">
                <a:solidFill>
                  <a:srgbClr val="0000FF"/>
                </a:solidFill>
                <a:latin typeface="隶书" panose="02010509060101010101" pitchFamily="49" charset="-122"/>
                <a:ea typeface="隶书" panose="02010509060101010101" pitchFamily="49" charset="-122"/>
              </a:rPr>
              <a:t>微分方程 </a:t>
            </a:r>
            <a:r>
              <a:rPr kumimoji="0" lang="en-US" altLang="zh-CN" sz="2000" b="1" dirty="0">
                <a:solidFill>
                  <a:srgbClr val="0000FF"/>
                </a:solidFill>
                <a:latin typeface="隶书" panose="02010509060101010101" pitchFamily="49" charset="-122"/>
                <a:ea typeface="隶书" panose="02010509060101010101" pitchFamily="49" charset="-122"/>
              </a:rPr>
              <a:t>+ </a:t>
            </a:r>
            <a:r>
              <a:rPr kumimoji="0" lang="zh-CN" altLang="en-US" sz="2000" b="1" dirty="0">
                <a:solidFill>
                  <a:srgbClr val="0000FF"/>
                </a:solidFill>
                <a:latin typeface="隶书" panose="02010509060101010101" pitchFamily="49" charset="-122"/>
                <a:ea typeface="隶书" panose="02010509060101010101" pitchFamily="49" charset="-122"/>
              </a:rPr>
              <a:t>边界条件构成本征值问题</a:t>
            </a:r>
            <a:r>
              <a:rPr kumimoji="0" lang="zh-CN" altLang="en-US" sz="2000" b="1" dirty="0">
                <a:latin typeface="隶书" panose="02010509060101010101" pitchFamily="49" charset="-122"/>
                <a:ea typeface="隶书" panose="02010509060101010101" pitchFamily="49" charset="-122"/>
              </a:rPr>
              <a:t>； </a:t>
            </a:r>
            <a:endParaRPr lang="zh-CN" altLang="en-US" sz="2000" dirty="0"/>
          </a:p>
        </p:txBody>
      </p:sp>
      <p:sp>
        <p:nvSpPr>
          <p:cNvPr id="101382" name="Rectangle 2">
            <a:extLst>
              <a:ext uri="{FF2B5EF4-FFF2-40B4-BE49-F238E27FC236}">
                <a16:creationId xmlns:a16="http://schemas.microsoft.com/office/drawing/2014/main" id="{C0743730-8BEB-4CF3-B7F5-287D50506767}"/>
              </a:ext>
            </a:extLst>
          </p:cNvPr>
          <p:cNvSpPr>
            <a:spLocks noChangeArrowheads="1"/>
          </p:cNvSpPr>
          <p:nvPr/>
        </p:nvSpPr>
        <p:spPr bwMode="auto">
          <a:xfrm>
            <a:off x="634062" y="3676115"/>
            <a:ext cx="7898378"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20000"/>
              </a:spcBef>
            </a:pPr>
            <a:r>
              <a:rPr kumimoji="0" lang="en-US" altLang="zh-CN" sz="2000" b="1" dirty="0">
                <a:latin typeface="隶书" panose="02010509060101010101" pitchFamily="49" charset="-122"/>
                <a:ea typeface="隶书" panose="02010509060101010101" pitchFamily="49" charset="-122"/>
              </a:rPr>
              <a:t>   </a:t>
            </a:r>
            <a:r>
              <a:rPr kumimoji="0" lang="zh-CN" altLang="en-US" sz="2000" b="1" dirty="0">
                <a:latin typeface="隶书" panose="02010509060101010101" pitchFamily="49" charset="-122"/>
                <a:ea typeface="隶书" panose="02010509060101010101" pitchFamily="49" charset="-122"/>
              </a:rPr>
              <a:t>量子力学中：波函数要满足有限、连续单值这三个条件，对应数学物理方法中的边界条件，称为</a:t>
            </a:r>
            <a:r>
              <a:rPr kumimoji="0" lang="zh-CN" altLang="en-US" sz="2000" b="1" dirty="0">
                <a:solidFill>
                  <a:srgbClr val="0000FF"/>
                </a:solidFill>
                <a:latin typeface="隶书" panose="02010509060101010101" pitchFamily="49" charset="-122"/>
                <a:ea typeface="隶书" panose="02010509060101010101" pitchFamily="49" charset="-122"/>
              </a:rPr>
              <a:t>波函数的自然边界条件</a:t>
            </a:r>
            <a:r>
              <a:rPr kumimoji="0" lang="zh-CN" altLang="en-US" sz="2000" b="1" dirty="0">
                <a:latin typeface="隶书" panose="02010509060101010101" pitchFamily="49" charset="-122"/>
                <a:ea typeface="隶书" panose="02010509060101010101" pitchFamily="49" charset="-122"/>
              </a:rPr>
              <a:t>。因此在量子力学中称与上类似的方程为束缚的本征值方程。	常量 </a:t>
            </a:r>
            <a:r>
              <a:rPr kumimoji="0" lang="en-US" altLang="zh-CN" sz="2000" b="1" dirty="0">
                <a:solidFill>
                  <a:srgbClr val="0000FF"/>
                </a:solidFill>
                <a:latin typeface="隶书" panose="02010509060101010101" pitchFamily="49" charset="-122"/>
                <a:ea typeface="隶书" panose="02010509060101010101" pitchFamily="49" charset="-122"/>
              </a:rPr>
              <a:t>E </a:t>
            </a:r>
            <a:r>
              <a:rPr kumimoji="0" lang="zh-CN" altLang="en-US" sz="2000" b="1" dirty="0">
                <a:latin typeface="隶书" panose="02010509060101010101" pitchFamily="49" charset="-122"/>
                <a:ea typeface="隶书" panose="02010509060101010101" pitchFamily="49" charset="-122"/>
              </a:rPr>
              <a:t>称为</a:t>
            </a:r>
            <a:r>
              <a:rPr kumimoji="0" lang="zh-CN" altLang="en-US" sz="2000" b="1" dirty="0">
                <a:solidFill>
                  <a:srgbClr val="FF3300"/>
                </a:solidFill>
                <a:latin typeface="隶书" panose="02010509060101010101" pitchFamily="49" charset="-122"/>
                <a:ea typeface="隶书" panose="02010509060101010101" pitchFamily="49" charset="-122"/>
              </a:rPr>
              <a:t>算符</a:t>
            </a:r>
            <a:r>
              <a:rPr kumimoji="0" lang="zh-CN" altLang="en-US" sz="2000" b="1" dirty="0">
                <a:latin typeface="隶书" panose="02010509060101010101" pitchFamily="49" charset="-122"/>
                <a:ea typeface="隶书" panose="02010509060101010101" pitchFamily="49" charset="-122"/>
              </a:rPr>
              <a:t> </a:t>
            </a:r>
            <a:r>
              <a:rPr kumimoji="0" lang="en-US" altLang="zh-CN" sz="2000" b="1" dirty="0">
                <a:solidFill>
                  <a:srgbClr val="0000FF"/>
                </a:solidFill>
                <a:latin typeface="隶书" panose="02010509060101010101" pitchFamily="49" charset="-122"/>
                <a:ea typeface="隶书" panose="02010509060101010101" pitchFamily="49" charset="-122"/>
              </a:rPr>
              <a:t>H</a:t>
            </a:r>
            <a:r>
              <a:rPr kumimoji="0" lang="en-US" altLang="zh-CN" sz="2000" b="1" dirty="0">
                <a:latin typeface="隶书" panose="02010509060101010101" pitchFamily="49" charset="-122"/>
                <a:ea typeface="隶书" panose="02010509060101010101" pitchFamily="49" charset="-122"/>
              </a:rPr>
              <a:t> </a:t>
            </a:r>
            <a:r>
              <a:rPr kumimoji="0" lang="zh-CN" altLang="en-US" sz="2000" b="1" dirty="0">
                <a:latin typeface="隶书" panose="02010509060101010101" pitchFamily="49" charset="-122"/>
                <a:ea typeface="隶书" panose="02010509060101010101" pitchFamily="49" charset="-122"/>
              </a:rPr>
              <a:t>的</a:t>
            </a:r>
            <a:r>
              <a:rPr kumimoji="0" lang="zh-CN" altLang="en-US" sz="2000" b="1" dirty="0">
                <a:solidFill>
                  <a:srgbClr val="FF3300"/>
                </a:solidFill>
                <a:latin typeface="隶书" panose="02010509060101010101" pitchFamily="49" charset="-122"/>
                <a:ea typeface="隶书" panose="02010509060101010101" pitchFamily="49" charset="-122"/>
              </a:rPr>
              <a:t>本征值</a:t>
            </a:r>
            <a:r>
              <a:rPr kumimoji="0" lang="zh-CN" altLang="en-US" sz="2000" b="1" dirty="0">
                <a:latin typeface="隶书" panose="02010509060101010101" pitchFamily="49" charset="-122"/>
                <a:ea typeface="隶书" panose="02010509060101010101" pitchFamily="49" charset="-122"/>
              </a:rPr>
              <a:t>；</a:t>
            </a:r>
            <a:r>
              <a:rPr kumimoji="0" lang="en-US" altLang="zh-CN" sz="2000" b="1" dirty="0">
                <a:solidFill>
                  <a:srgbClr val="0000FF"/>
                </a:solidFill>
                <a:latin typeface="隶书" panose="02010509060101010101" pitchFamily="49" charset="-122"/>
                <a:ea typeface="隶书" panose="02010509060101010101" pitchFamily="49" charset="-122"/>
              </a:rPr>
              <a:t>u</a:t>
            </a:r>
            <a:r>
              <a:rPr kumimoji="0" lang="zh-CN" altLang="en-US" sz="2000" b="1" dirty="0">
                <a:latin typeface="隶书" panose="02010509060101010101" pitchFamily="49" charset="-122"/>
                <a:ea typeface="隶书" panose="02010509060101010101" pitchFamily="49" charset="-122"/>
              </a:rPr>
              <a:t>称为</a:t>
            </a:r>
            <a:r>
              <a:rPr kumimoji="0" lang="zh-CN" altLang="en-US" sz="2000" b="1" dirty="0">
                <a:solidFill>
                  <a:srgbClr val="FF3300"/>
                </a:solidFill>
                <a:latin typeface="隶书" panose="02010509060101010101" pitchFamily="49" charset="-122"/>
                <a:ea typeface="隶书" panose="02010509060101010101" pitchFamily="49" charset="-122"/>
              </a:rPr>
              <a:t>算符</a:t>
            </a:r>
            <a:r>
              <a:rPr kumimoji="0" lang="zh-CN" altLang="en-US" sz="2000" b="1" dirty="0">
                <a:latin typeface="隶书" panose="02010509060101010101" pitchFamily="49" charset="-122"/>
                <a:ea typeface="隶书" panose="02010509060101010101" pitchFamily="49" charset="-122"/>
              </a:rPr>
              <a:t> </a:t>
            </a:r>
            <a:r>
              <a:rPr kumimoji="0" lang="en-US" altLang="zh-CN" sz="2000" b="1" dirty="0">
                <a:solidFill>
                  <a:srgbClr val="0000FF"/>
                </a:solidFill>
                <a:latin typeface="隶书" panose="02010509060101010101" pitchFamily="49" charset="-122"/>
                <a:ea typeface="隶书" panose="02010509060101010101" pitchFamily="49" charset="-122"/>
              </a:rPr>
              <a:t>H </a:t>
            </a:r>
            <a:r>
              <a:rPr kumimoji="0" lang="zh-CN" altLang="en-US" sz="2000" b="1" dirty="0">
                <a:latin typeface="隶书" panose="02010509060101010101" pitchFamily="49" charset="-122"/>
                <a:ea typeface="隶书" panose="02010509060101010101" pitchFamily="49" charset="-122"/>
              </a:rPr>
              <a:t>的</a:t>
            </a:r>
            <a:r>
              <a:rPr kumimoji="0" lang="zh-CN" altLang="en-US" sz="2000" b="1" dirty="0">
                <a:solidFill>
                  <a:srgbClr val="FF3300"/>
                </a:solidFill>
                <a:latin typeface="隶书" panose="02010509060101010101" pitchFamily="49" charset="-122"/>
                <a:ea typeface="隶书" panose="02010509060101010101" pitchFamily="49" charset="-122"/>
              </a:rPr>
              <a:t>本征函数</a:t>
            </a:r>
            <a:r>
              <a:rPr kumimoji="0" lang="zh-CN" altLang="en-US" sz="2000" b="1" dirty="0">
                <a:latin typeface="隶书" panose="02010509060101010101" pitchFamily="49" charset="-122"/>
                <a:ea typeface="隶书" panose="02010509060101010101" pitchFamily="49" charset="-122"/>
              </a:rPr>
              <a:t>。</a:t>
            </a:r>
            <a:endParaRPr kumimoji="0" lang="en-US" altLang="zh-CN" sz="2000" b="1" dirty="0">
              <a:latin typeface="隶书" panose="02010509060101010101" pitchFamily="49" charset="-122"/>
              <a:ea typeface="隶书" panose="02010509060101010101" pitchFamily="49" charset="-122"/>
            </a:endParaRPr>
          </a:p>
          <a:p>
            <a:pPr algn="just" eaLnBrk="1" hangingPunct="1">
              <a:spcBef>
                <a:spcPct val="20000"/>
              </a:spcBef>
            </a:pPr>
            <a:r>
              <a:rPr kumimoji="0" lang="en-US" altLang="zh-CN" sz="2000" b="1" dirty="0">
                <a:latin typeface="隶书" panose="02010509060101010101" pitchFamily="49" charset="-122"/>
                <a:ea typeface="隶书" panose="02010509060101010101" pitchFamily="49" charset="-122"/>
              </a:rPr>
              <a:t>   </a:t>
            </a:r>
            <a:r>
              <a:rPr kumimoji="0" lang="zh-CN" altLang="en-US" sz="2000" b="1" dirty="0">
                <a:latin typeface="隶书" panose="02010509060101010101" pitchFamily="49" charset="-122"/>
                <a:ea typeface="隶书" panose="02010509060101010101" pitchFamily="49" charset="-122"/>
              </a:rPr>
              <a:t>由上面讨论可知，当体系处于能量算符本征函数所描写的状态（简称</a:t>
            </a:r>
            <a:r>
              <a:rPr kumimoji="0" lang="zh-CN" altLang="en-US" sz="2000" b="1" dirty="0">
                <a:solidFill>
                  <a:srgbClr val="FF3300"/>
                </a:solidFill>
                <a:latin typeface="隶书" panose="02010509060101010101" pitchFamily="49" charset="-122"/>
                <a:ea typeface="隶书" panose="02010509060101010101" pitchFamily="49" charset="-122"/>
              </a:rPr>
              <a:t>能量本征态</a:t>
            </a:r>
            <a:r>
              <a:rPr kumimoji="0" lang="zh-CN" altLang="en-US" sz="2000" b="1" dirty="0">
                <a:latin typeface="隶书" panose="02010509060101010101" pitchFamily="49" charset="-122"/>
                <a:ea typeface="隶书" panose="02010509060101010101" pitchFamily="49" charset="-122"/>
              </a:rPr>
              <a:t>）时，粒子能量有确定的数值，这个数	值就是与这个本征函数相应的能量算符的本征值。</a:t>
            </a:r>
            <a:endParaRPr lang="zh-CN" altLang="en-US" sz="2000" dirty="0"/>
          </a:p>
        </p:txBody>
      </p:sp>
      <p:graphicFrame>
        <p:nvGraphicFramePr>
          <p:cNvPr id="17" name="对象 16">
            <a:extLst>
              <a:ext uri="{FF2B5EF4-FFF2-40B4-BE49-F238E27FC236}">
                <a16:creationId xmlns:a16="http://schemas.microsoft.com/office/drawing/2014/main" id="{E04A6290-4213-46DB-896E-E1BD8F1586A5}"/>
              </a:ext>
            </a:extLst>
          </p:cNvPr>
          <p:cNvGraphicFramePr>
            <a:graphicFrameLocks noChangeAspect="1"/>
          </p:cNvGraphicFramePr>
          <p:nvPr>
            <p:extLst/>
          </p:nvPr>
        </p:nvGraphicFramePr>
        <p:xfrm>
          <a:off x="2046288" y="1089025"/>
          <a:ext cx="4176712" cy="766763"/>
        </p:xfrm>
        <a:graphic>
          <a:graphicData uri="http://schemas.openxmlformats.org/presentationml/2006/ole">
            <mc:AlternateContent xmlns:mc="http://schemas.openxmlformats.org/markup-compatibility/2006">
              <mc:Choice xmlns:v="urn:schemas-microsoft-com:vml" Requires="v">
                <p:oleObj spid="_x0000_s97427" name="Equation" r:id="rId3" imgW="1981080" imgH="368280" progId="Equation.DSMT4">
                  <p:embed/>
                </p:oleObj>
              </mc:Choice>
              <mc:Fallback>
                <p:oleObj name="Equation" r:id="rId3" imgW="1981080" imgH="368280" progId="Equation.DSMT4">
                  <p:embed/>
                  <p:pic>
                    <p:nvPicPr>
                      <p:cNvPr id="17" name="对象 16">
                        <a:extLst>
                          <a:ext uri="{FF2B5EF4-FFF2-40B4-BE49-F238E27FC236}">
                            <a16:creationId xmlns:a16="http://schemas.microsoft.com/office/drawing/2014/main" id="{E04A6290-4213-46DB-896E-E1BD8F1586A5}"/>
                          </a:ext>
                        </a:extLst>
                      </p:cNvPr>
                      <p:cNvPicPr>
                        <a:picLocks noChangeAspect="1" noChangeArrowheads="1"/>
                      </p:cNvPicPr>
                      <p:nvPr/>
                    </p:nvPicPr>
                    <p:blipFill>
                      <a:blip r:embed="rId4"/>
                      <a:srcRect/>
                      <a:stretch>
                        <a:fillRect/>
                      </a:stretch>
                    </p:blipFill>
                    <p:spPr bwMode="auto">
                      <a:xfrm>
                        <a:off x="2046288" y="1089025"/>
                        <a:ext cx="4176712" cy="766763"/>
                      </a:xfrm>
                      <a:prstGeom prst="rect">
                        <a:avLst/>
                      </a:prstGeom>
                      <a:noFill/>
                    </p:spPr>
                  </p:pic>
                </p:oleObj>
              </mc:Fallback>
            </mc:AlternateContent>
          </a:graphicData>
        </a:graphic>
      </p:graphicFrame>
      <p:sp>
        <p:nvSpPr>
          <p:cNvPr id="18" name="TextBox 14">
            <a:extLst>
              <a:ext uri="{FF2B5EF4-FFF2-40B4-BE49-F238E27FC236}">
                <a16:creationId xmlns:a16="http://schemas.microsoft.com/office/drawing/2014/main" id="{0C2270EA-F111-439E-A58B-65C43C97CDCA}"/>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Tree>
    <p:extLst>
      <p:ext uri="{BB962C8B-B14F-4D97-AF65-F5344CB8AC3E}">
        <p14:creationId xmlns:p14="http://schemas.microsoft.com/office/powerpoint/2010/main" val="12261797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12">
            <a:extLst>
              <a:ext uri="{FF2B5EF4-FFF2-40B4-BE49-F238E27FC236}">
                <a16:creationId xmlns:a16="http://schemas.microsoft.com/office/drawing/2014/main" id="{5F324AB2-CF62-419E-BFEA-E4DAF213699D}"/>
              </a:ext>
            </a:extLst>
          </p:cNvPr>
          <p:cNvSpPr>
            <a:spLocks noChangeArrowheads="1"/>
          </p:cNvSpPr>
          <p:nvPr/>
        </p:nvSpPr>
        <p:spPr bwMode="auto">
          <a:xfrm>
            <a:off x="524152" y="1358770"/>
            <a:ext cx="8054697" cy="762000"/>
          </a:xfrm>
          <a:prstGeom prst="rect">
            <a:avLst/>
          </a:prstGeom>
          <a:solidFill>
            <a:srgbClr val="FFFFFF"/>
          </a:solidFill>
          <a:ln w="9525">
            <a:solidFill>
              <a:srgbClr val="000000"/>
            </a:solidFill>
            <a:miter lim="800000"/>
            <a:headEnd/>
            <a:tailEnd/>
          </a:ln>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ts val="800"/>
              </a:spcBef>
              <a:spcAft>
                <a:spcPts val="800"/>
              </a:spcAft>
            </a:pPr>
            <a:r>
              <a:rPr kumimoji="0" lang="en-US" altLang="zh-CN" sz="1800" b="1" dirty="0">
                <a:latin typeface="楷体_GB2312" pitchFamily="49" charset="-122"/>
                <a:ea typeface="楷体_GB2312" pitchFamily="49" charset="-122"/>
              </a:rPr>
              <a:t>	</a:t>
            </a:r>
            <a:r>
              <a:rPr kumimoji="0" lang="zh-CN" altLang="en-US" sz="1800" b="1" dirty="0">
                <a:latin typeface="楷体_GB2312" pitchFamily="49" charset="-122"/>
                <a:ea typeface="楷体_GB2312" pitchFamily="49" charset="-122"/>
              </a:rPr>
              <a:t>讨论定态问题就是要求出体系可能有的定态波函数</a:t>
            </a:r>
            <a:r>
              <a:rPr kumimoji="0" lang="en-US" altLang="zh-CN" sz="1800" b="1" dirty="0">
                <a:solidFill>
                  <a:srgbClr val="0000FF"/>
                </a:solidFill>
                <a:latin typeface="楷体_GB2312" pitchFamily="49" charset="-122"/>
                <a:ea typeface="楷体_GB2312" pitchFamily="49" charset="-122"/>
              </a:rPr>
              <a:t>Ψ( r, t)</a:t>
            </a:r>
            <a:r>
              <a:rPr kumimoji="0" lang="en-US" altLang="zh-CN" sz="1800" b="1" dirty="0">
                <a:latin typeface="楷体_GB2312" pitchFamily="49" charset="-122"/>
                <a:ea typeface="楷体_GB2312" pitchFamily="49" charset="-122"/>
              </a:rPr>
              <a:t>  </a:t>
            </a:r>
            <a:r>
              <a:rPr kumimoji="0" lang="zh-CN" altLang="en-US" sz="1800" b="1" dirty="0">
                <a:latin typeface="楷体_GB2312" pitchFamily="49" charset="-122"/>
                <a:ea typeface="楷体_GB2312" pitchFamily="49" charset="-122"/>
              </a:rPr>
              <a:t>和在这些态中的能量</a:t>
            </a:r>
            <a:r>
              <a:rPr kumimoji="0" lang="zh-CN" altLang="en-US" sz="1800" b="1" dirty="0">
                <a:solidFill>
                  <a:srgbClr val="0000FF"/>
                </a:solidFill>
                <a:latin typeface="楷体_GB2312" pitchFamily="49" charset="-122"/>
                <a:ea typeface="楷体_GB2312" pitchFamily="49" charset="-122"/>
              </a:rPr>
              <a:t> </a:t>
            </a:r>
            <a:r>
              <a:rPr kumimoji="0" lang="en-US" altLang="zh-CN" sz="1800" b="1" dirty="0">
                <a:solidFill>
                  <a:srgbClr val="0000FF"/>
                </a:solidFill>
                <a:latin typeface="楷体_GB2312" pitchFamily="49" charset="-122"/>
                <a:ea typeface="楷体_GB2312" pitchFamily="49" charset="-122"/>
              </a:rPr>
              <a:t>E</a:t>
            </a:r>
            <a:r>
              <a:rPr kumimoji="0" lang="zh-CN" altLang="en-US" sz="1800" b="1" dirty="0">
                <a:latin typeface="楷体_GB2312" pitchFamily="49" charset="-122"/>
                <a:ea typeface="楷体_GB2312" pitchFamily="49" charset="-122"/>
              </a:rPr>
              <a:t>。其具体步骤如下：</a:t>
            </a:r>
            <a:endParaRPr lang="zh-CN" altLang="en-US" dirty="0"/>
          </a:p>
        </p:txBody>
      </p:sp>
      <p:graphicFrame>
        <p:nvGraphicFramePr>
          <p:cNvPr id="102405" name="Object 11">
            <a:extLst>
              <a:ext uri="{FF2B5EF4-FFF2-40B4-BE49-F238E27FC236}">
                <a16:creationId xmlns:a16="http://schemas.microsoft.com/office/drawing/2014/main" id="{F7076980-64AF-4036-B7BE-D4706D793E5D}"/>
              </a:ext>
            </a:extLst>
          </p:cNvPr>
          <p:cNvGraphicFramePr>
            <a:graphicFrameLocks noChangeAspect="1"/>
          </p:cNvGraphicFramePr>
          <p:nvPr>
            <p:extLst/>
          </p:nvPr>
        </p:nvGraphicFramePr>
        <p:xfrm>
          <a:off x="5019675" y="2278063"/>
          <a:ext cx="3116263" cy="685800"/>
        </p:xfrm>
        <a:graphic>
          <a:graphicData uri="http://schemas.openxmlformats.org/presentationml/2006/ole">
            <mc:AlternateContent xmlns:mc="http://schemas.openxmlformats.org/markup-compatibility/2006">
              <mc:Choice xmlns:v="urn:schemas-microsoft-com:vml" Requires="v">
                <p:oleObj spid="_x0000_s98886" name="Equation" r:id="rId3" imgW="1663560" imgH="444240" progId="Equation.DSMT4">
                  <p:embed/>
                </p:oleObj>
              </mc:Choice>
              <mc:Fallback>
                <p:oleObj name="Equation" r:id="rId3" imgW="1663560" imgH="444240" progId="Equation.DSMT4">
                  <p:embed/>
                  <p:pic>
                    <p:nvPicPr>
                      <p:cNvPr id="102405" name="Object 11">
                        <a:extLst>
                          <a:ext uri="{FF2B5EF4-FFF2-40B4-BE49-F238E27FC236}">
                            <a16:creationId xmlns:a16="http://schemas.microsoft.com/office/drawing/2014/main" id="{F7076980-64AF-4036-B7BE-D4706D793E5D}"/>
                          </a:ext>
                        </a:extLst>
                      </p:cNvPr>
                      <p:cNvPicPr>
                        <a:picLocks noChangeAspect="1" noChangeArrowheads="1"/>
                      </p:cNvPicPr>
                      <p:nvPr/>
                    </p:nvPicPr>
                    <p:blipFill>
                      <a:blip r:embed="rId4"/>
                      <a:srcRect/>
                      <a:stretch>
                        <a:fillRect/>
                      </a:stretch>
                    </p:blipFill>
                    <p:spPr bwMode="auto">
                      <a:xfrm>
                        <a:off x="5019675" y="2278063"/>
                        <a:ext cx="31162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06" name="Object 10">
            <a:extLst>
              <a:ext uri="{FF2B5EF4-FFF2-40B4-BE49-F238E27FC236}">
                <a16:creationId xmlns:a16="http://schemas.microsoft.com/office/drawing/2014/main" id="{E3F376BC-D37C-4560-B76B-74134A0F1C13}"/>
              </a:ext>
            </a:extLst>
          </p:cNvPr>
          <p:cNvGraphicFramePr>
            <a:graphicFrameLocks noChangeAspect="1"/>
          </p:cNvGraphicFramePr>
          <p:nvPr>
            <p:extLst/>
          </p:nvPr>
        </p:nvGraphicFramePr>
        <p:xfrm>
          <a:off x="3870967" y="2820987"/>
          <a:ext cx="4708525" cy="1616075"/>
        </p:xfrm>
        <a:graphic>
          <a:graphicData uri="http://schemas.openxmlformats.org/presentationml/2006/ole">
            <mc:AlternateContent xmlns:mc="http://schemas.openxmlformats.org/markup-compatibility/2006">
              <mc:Choice xmlns:v="urn:schemas-microsoft-com:vml" Requires="v">
                <p:oleObj spid="_x0000_s98887" name="Equation" r:id="rId5" imgW="3111480" imgH="1028520" progId="Equation.DSMT4">
                  <p:embed/>
                </p:oleObj>
              </mc:Choice>
              <mc:Fallback>
                <p:oleObj name="Equation" r:id="rId5" imgW="3111480" imgH="1028520" progId="Equation.DSMT4">
                  <p:embed/>
                  <p:pic>
                    <p:nvPicPr>
                      <p:cNvPr id="102406" name="Object 10">
                        <a:extLst>
                          <a:ext uri="{FF2B5EF4-FFF2-40B4-BE49-F238E27FC236}">
                            <a16:creationId xmlns:a16="http://schemas.microsoft.com/office/drawing/2014/main" id="{E3F376BC-D37C-4560-B76B-74134A0F1C13}"/>
                          </a:ext>
                        </a:extLst>
                      </p:cNvPr>
                      <p:cNvPicPr>
                        <a:picLocks noChangeAspect="1" noChangeArrowheads="1"/>
                      </p:cNvPicPr>
                      <p:nvPr/>
                    </p:nvPicPr>
                    <p:blipFill>
                      <a:blip r:embed="rId6"/>
                      <a:srcRect/>
                      <a:stretch>
                        <a:fillRect/>
                      </a:stretch>
                    </p:blipFill>
                    <p:spPr bwMode="auto">
                      <a:xfrm>
                        <a:off x="3870967" y="2820987"/>
                        <a:ext cx="47085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07" name="Text Box 9">
            <a:extLst>
              <a:ext uri="{FF2B5EF4-FFF2-40B4-BE49-F238E27FC236}">
                <a16:creationId xmlns:a16="http://schemas.microsoft.com/office/drawing/2014/main" id="{EB3C1CEA-53FB-4AD5-9893-E238E710578E}"/>
              </a:ext>
            </a:extLst>
          </p:cNvPr>
          <p:cNvSpPr txBox="1">
            <a:spLocks noChangeArrowheads="1"/>
          </p:cNvSpPr>
          <p:nvPr/>
        </p:nvSpPr>
        <p:spPr bwMode="auto">
          <a:xfrm>
            <a:off x="750150" y="2073938"/>
            <a:ext cx="1752600" cy="43815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2408" name="Text Box 8">
            <a:extLst>
              <a:ext uri="{FF2B5EF4-FFF2-40B4-BE49-F238E27FC236}">
                <a16:creationId xmlns:a16="http://schemas.microsoft.com/office/drawing/2014/main" id="{C0162078-F065-4CB3-9BB8-49DF901C56F9}"/>
              </a:ext>
            </a:extLst>
          </p:cNvPr>
          <p:cNvSpPr txBox="1">
            <a:spLocks noChangeArrowheads="1"/>
          </p:cNvSpPr>
          <p:nvPr/>
        </p:nvSpPr>
        <p:spPr bwMode="auto">
          <a:xfrm>
            <a:off x="750150" y="4131338"/>
            <a:ext cx="2438400" cy="33655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2409" name="Object 7">
            <a:extLst>
              <a:ext uri="{FF2B5EF4-FFF2-40B4-BE49-F238E27FC236}">
                <a16:creationId xmlns:a16="http://schemas.microsoft.com/office/drawing/2014/main" id="{F3A04821-CA49-429F-B8EA-727A55121FD3}"/>
              </a:ext>
            </a:extLst>
          </p:cNvPr>
          <p:cNvGraphicFramePr>
            <a:graphicFrameLocks noChangeAspect="1"/>
          </p:cNvGraphicFramePr>
          <p:nvPr>
            <p:extLst/>
          </p:nvPr>
        </p:nvGraphicFramePr>
        <p:xfrm>
          <a:off x="3780952" y="4299613"/>
          <a:ext cx="5059362" cy="428625"/>
        </p:xfrm>
        <a:graphic>
          <a:graphicData uri="http://schemas.openxmlformats.org/presentationml/2006/ole">
            <mc:AlternateContent xmlns:mc="http://schemas.openxmlformats.org/markup-compatibility/2006">
              <mc:Choice xmlns:v="urn:schemas-microsoft-com:vml" Requires="v">
                <p:oleObj spid="_x0000_s98888" name="Equation" r:id="rId7" imgW="2145960" imgH="241200" progId="Equation.DSMT4">
                  <p:embed/>
                </p:oleObj>
              </mc:Choice>
              <mc:Fallback>
                <p:oleObj name="Equation" r:id="rId7" imgW="2145960" imgH="241200" progId="Equation.DSMT4">
                  <p:embed/>
                  <p:pic>
                    <p:nvPicPr>
                      <p:cNvPr id="102409" name="Object 7">
                        <a:extLst>
                          <a:ext uri="{FF2B5EF4-FFF2-40B4-BE49-F238E27FC236}">
                            <a16:creationId xmlns:a16="http://schemas.microsoft.com/office/drawing/2014/main" id="{F3A04821-CA49-429F-B8EA-727A55121FD3}"/>
                          </a:ext>
                        </a:extLst>
                      </p:cNvPr>
                      <p:cNvPicPr>
                        <a:picLocks noChangeAspect="1" noChangeArrowheads="1"/>
                      </p:cNvPicPr>
                      <p:nvPr/>
                    </p:nvPicPr>
                    <p:blipFill>
                      <a:blip r:embed="rId8"/>
                      <a:srcRect/>
                      <a:stretch>
                        <a:fillRect/>
                      </a:stretch>
                    </p:blipFill>
                    <p:spPr bwMode="auto">
                      <a:xfrm>
                        <a:off x="3780952" y="4299613"/>
                        <a:ext cx="505936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10" name="Object 6">
            <a:extLst>
              <a:ext uri="{FF2B5EF4-FFF2-40B4-BE49-F238E27FC236}">
                <a16:creationId xmlns:a16="http://schemas.microsoft.com/office/drawing/2014/main" id="{05BD6D9E-6085-43A4-B738-7F9F01ECA3ED}"/>
              </a:ext>
            </a:extLst>
          </p:cNvPr>
          <p:cNvGraphicFramePr>
            <a:graphicFrameLocks noChangeAspect="1"/>
          </p:cNvGraphicFramePr>
          <p:nvPr>
            <p:extLst/>
          </p:nvPr>
        </p:nvGraphicFramePr>
        <p:xfrm>
          <a:off x="2781300" y="5727700"/>
          <a:ext cx="3427413" cy="674688"/>
        </p:xfrm>
        <a:graphic>
          <a:graphicData uri="http://schemas.openxmlformats.org/presentationml/2006/ole">
            <mc:AlternateContent xmlns:mc="http://schemas.openxmlformats.org/markup-compatibility/2006">
              <mc:Choice xmlns:v="urn:schemas-microsoft-com:vml" Requires="v">
                <p:oleObj spid="_x0000_s98889" name="Equation" r:id="rId9" imgW="1587240" imgH="368280" progId="Equation.DSMT4">
                  <p:embed/>
                </p:oleObj>
              </mc:Choice>
              <mc:Fallback>
                <p:oleObj name="Equation" r:id="rId9" imgW="1587240" imgH="368280" progId="Equation.DSMT4">
                  <p:embed/>
                  <p:pic>
                    <p:nvPicPr>
                      <p:cNvPr id="102410" name="Object 6">
                        <a:extLst>
                          <a:ext uri="{FF2B5EF4-FFF2-40B4-BE49-F238E27FC236}">
                            <a16:creationId xmlns:a16="http://schemas.microsoft.com/office/drawing/2014/main" id="{05BD6D9E-6085-43A4-B738-7F9F01ECA3ED}"/>
                          </a:ext>
                        </a:extLst>
                      </p:cNvPr>
                      <p:cNvPicPr>
                        <a:picLocks noChangeAspect="1" noChangeArrowheads="1"/>
                      </p:cNvPicPr>
                      <p:nvPr/>
                    </p:nvPicPr>
                    <p:blipFill>
                      <a:blip r:embed="rId10"/>
                      <a:srcRect/>
                      <a:stretch>
                        <a:fillRect/>
                      </a:stretch>
                    </p:blipFill>
                    <p:spPr bwMode="auto">
                      <a:xfrm>
                        <a:off x="2781300" y="5727700"/>
                        <a:ext cx="342741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11" name="Text Box 5">
            <a:extLst>
              <a:ext uri="{FF2B5EF4-FFF2-40B4-BE49-F238E27FC236}">
                <a16:creationId xmlns:a16="http://schemas.microsoft.com/office/drawing/2014/main" id="{BA545A0C-BAD2-4DE9-A7D8-24863785ECE3}"/>
              </a:ext>
            </a:extLst>
          </p:cNvPr>
          <p:cNvSpPr txBox="1">
            <a:spLocks noChangeArrowheads="1"/>
          </p:cNvSpPr>
          <p:nvPr/>
        </p:nvSpPr>
        <p:spPr bwMode="auto">
          <a:xfrm>
            <a:off x="521550" y="2226338"/>
            <a:ext cx="4289425" cy="396875"/>
          </a:xfrm>
          <a:prstGeom prst="rect">
            <a:avLst/>
          </a:prstGeom>
          <a:solidFill>
            <a:srgbClr val="FFFFFF"/>
          </a:solidFill>
          <a:ln>
            <a:noFill/>
          </a:ln>
          <a:effectLst/>
          <a:extLs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ts val="500"/>
              </a:spcBef>
              <a:spcAft>
                <a:spcPts val="500"/>
              </a:spcAft>
            </a:pP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1</a:t>
            </a:r>
            <a:r>
              <a:rPr lang="zh-CN" altLang="en-US" sz="2000" b="1" dirty="0">
                <a:latin typeface="隶书" panose="02010509060101010101" pitchFamily="49" charset="-122"/>
                <a:ea typeface="隶书" panose="02010509060101010101" pitchFamily="49" charset="-122"/>
              </a:rPr>
              <a:t>）列出定态 	</a:t>
            </a:r>
            <a:r>
              <a:rPr lang="en-US" altLang="zh-CN" sz="2000" b="1" dirty="0">
                <a:latin typeface="隶书" panose="02010509060101010101" pitchFamily="49" charset="-122"/>
                <a:ea typeface="隶书" panose="02010509060101010101" pitchFamily="49" charset="-122"/>
              </a:rPr>
              <a:t>Schrodinger</a:t>
            </a:r>
            <a:r>
              <a:rPr lang="zh-CN" altLang="en-US" sz="2000" b="1" dirty="0">
                <a:latin typeface="隶书" panose="02010509060101010101" pitchFamily="49" charset="-122"/>
                <a:ea typeface="隶书" panose="02010509060101010101" pitchFamily="49" charset="-122"/>
              </a:rPr>
              <a:t>方程</a:t>
            </a:r>
            <a:endParaRPr lang="zh-CN" altLang="en-US" dirty="0"/>
          </a:p>
        </p:txBody>
      </p:sp>
      <p:sp>
        <p:nvSpPr>
          <p:cNvPr id="102412" name="Text Box 4">
            <a:extLst>
              <a:ext uri="{FF2B5EF4-FFF2-40B4-BE49-F238E27FC236}">
                <a16:creationId xmlns:a16="http://schemas.microsoft.com/office/drawing/2014/main" id="{E9D21DC7-A019-4911-9074-DFF9200E32EB}"/>
              </a:ext>
            </a:extLst>
          </p:cNvPr>
          <p:cNvSpPr txBox="1">
            <a:spLocks noChangeArrowheads="1"/>
          </p:cNvSpPr>
          <p:nvPr/>
        </p:nvSpPr>
        <p:spPr bwMode="auto">
          <a:xfrm>
            <a:off x="521550" y="2988338"/>
            <a:ext cx="3176588" cy="1015663"/>
          </a:xfrm>
          <a:prstGeom prst="rect">
            <a:avLst/>
          </a:prstGeom>
          <a:solidFill>
            <a:srgbClr val="FFFFFF"/>
          </a:solidFill>
          <a:ln>
            <a:noFill/>
          </a:ln>
          <a:effectLst/>
          <a:extLs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marL="669925" indent="-669925">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860425"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050925"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2</a:t>
            </a:r>
            <a:r>
              <a:rPr lang="zh-CN" altLang="en-US" sz="2000" b="1" dirty="0">
                <a:latin typeface="隶书" panose="02010509060101010101" pitchFamily="49" charset="-122"/>
                <a:ea typeface="隶书" panose="02010509060101010101" pitchFamily="49" charset="-122"/>
              </a:rPr>
              <a:t>）根据波函数的单值连续有限，求解能量 </a:t>
            </a:r>
            <a:r>
              <a:rPr lang="en-US" altLang="zh-CN" sz="2000" b="1" dirty="0">
                <a:latin typeface="隶书" panose="02010509060101010101" pitchFamily="49" charset="-122"/>
                <a:ea typeface="隶书" panose="02010509060101010101" pitchFamily="49" charset="-122"/>
              </a:rPr>
              <a:t>E </a:t>
            </a:r>
            <a:r>
              <a:rPr lang="zh-CN" altLang="en-US" sz="2000" b="1" dirty="0">
                <a:latin typeface="隶书" panose="02010509060101010101" pitchFamily="49" charset="-122"/>
                <a:ea typeface="隶书" panose="02010509060101010101" pitchFamily="49" charset="-122"/>
              </a:rPr>
              <a:t>的本征值问题，得：</a:t>
            </a:r>
            <a:endParaRPr lang="zh-CN" altLang="en-US" sz="2400" dirty="0"/>
          </a:p>
        </p:txBody>
      </p:sp>
      <p:sp>
        <p:nvSpPr>
          <p:cNvPr id="102413" name="Text Box 3">
            <a:extLst>
              <a:ext uri="{FF2B5EF4-FFF2-40B4-BE49-F238E27FC236}">
                <a16:creationId xmlns:a16="http://schemas.microsoft.com/office/drawing/2014/main" id="{8216AF4E-969D-4329-8D15-40628C4D480E}"/>
              </a:ext>
            </a:extLst>
          </p:cNvPr>
          <p:cNvSpPr txBox="1">
            <a:spLocks noChangeArrowheads="1"/>
          </p:cNvSpPr>
          <p:nvPr/>
        </p:nvSpPr>
        <p:spPr bwMode="auto">
          <a:xfrm>
            <a:off x="521550" y="4055138"/>
            <a:ext cx="3255963" cy="1006475"/>
          </a:xfrm>
          <a:prstGeom prst="rect">
            <a:avLst/>
          </a:prstGeom>
          <a:solidFill>
            <a:srgbClr val="FFFFFF"/>
          </a:solidFill>
          <a:ln>
            <a:noFill/>
          </a:ln>
          <a:effectLst/>
          <a:extLs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marL="565150" indent="-5651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556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94615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3</a:t>
            </a:r>
            <a:r>
              <a:rPr lang="zh-CN" altLang="en-US" sz="2000" b="1" dirty="0">
                <a:latin typeface="隶书" panose="02010509060101010101" pitchFamily="49" charset="-122"/>
                <a:ea typeface="隶书" panose="02010509060101010101" pitchFamily="49" charset="-122"/>
              </a:rPr>
              <a:t>）写出定态波函数即得到对应第 </a:t>
            </a:r>
            <a:r>
              <a:rPr lang="en-US" altLang="zh-CN" sz="2000" b="1" dirty="0">
                <a:latin typeface="隶书" panose="02010509060101010101" pitchFamily="49" charset="-122"/>
                <a:ea typeface="隶书" panose="02010509060101010101" pitchFamily="49" charset="-122"/>
              </a:rPr>
              <a:t>n </a:t>
            </a:r>
            <a:r>
              <a:rPr lang="zh-CN" altLang="en-US" sz="2000" b="1" dirty="0">
                <a:latin typeface="隶书" panose="02010509060101010101" pitchFamily="49" charset="-122"/>
                <a:ea typeface="隶书" panose="02010509060101010101" pitchFamily="49" charset="-122"/>
              </a:rPr>
              <a:t>个本征值 </a:t>
            </a:r>
            <a:r>
              <a:rPr lang="en-US" altLang="zh-CN" sz="2000" b="1" dirty="0" err="1">
                <a:latin typeface="隶书" panose="02010509060101010101" pitchFamily="49" charset="-122"/>
                <a:ea typeface="隶书" panose="02010509060101010101" pitchFamily="49" charset="-122"/>
              </a:rPr>
              <a:t>E</a:t>
            </a:r>
            <a:r>
              <a:rPr lang="en-US" altLang="zh-CN" sz="2000" b="1" baseline="-25000" dirty="0" err="1">
                <a:latin typeface="隶书" panose="02010509060101010101" pitchFamily="49" charset="-122"/>
                <a:ea typeface="隶书" panose="02010509060101010101" pitchFamily="49" charset="-122"/>
              </a:rPr>
              <a:t>n</a:t>
            </a:r>
            <a:r>
              <a:rPr lang="en-US" altLang="zh-CN" sz="2000" b="1" baseline="-25000" dirty="0">
                <a:latin typeface="隶书" panose="02010509060101010101" pitchFamily="49" charset="-122"/>
                <a:ea typeface="隶书" panose="02010509060101010101" pitchFamily="49" charset="-122"/>
              </a:rPr>
              <a:t>   </a:t>
            </a:r>
            <a:r>
              <a:rPr lang="zh-CN" altLang="en-US" sz="2000" b="1" dirty="0">
                <a:latin typeface="隶书" panose="02010509060101010101" pitchFamily="49" charset="-122"/>
                <a:ea typeface="隶书" panose="02010509060101010101" pitchFamily="49" charset="-122"/>
              </a:rPr>
              <a:t>的定态波函数</a:t>
            </a:r>
            <a:endParaRPr lang="zh-CN" altLang="en-US" sz="2400" dirty="0"/>
          </a:p>
        </p:txBody>
      </p:sp>
      <p:sp>
        <p:nvSpPr>
          <p:cNvPr id="102414" name="Text Box 2">
            <a:extLst>
              <a:ext uri="{FF2B5EF4-FFF2-40B4-BE49-F238E27FC236}">
                <a16:creationId xmlns:a16="http://schemas.microsoft.com/office/drawing/2014/main" id="{72820F86-EAF4-4F1E-8ADD-05D8C83D59C5}"/>
              </a:ext>
            </a:extLst>
          </p:cNvPr>
          <p:cNvSpPr txBox="1">
            <a:spLocks noChangeArrowheads="1"/>
          </p:cNvSpPr>
          <p:nvPr/>
        </p:nvSpPr>
        <p:spPr bwMode="auto">
          <a:xfrm>
            <a:off x="866038" y="5133051"/>
            <a:ext cx="4545012" cy="396875"/>
          </a:xfrm>
          <a:prstGeom prst="rect">
            <a:avLst/>
          </a:prstGeom>
          <a:solidFill>
            <a:srgbClr val="FFFFFF"/>
          </a:solidFill>
          <a:ln>
            <a:noFill/>
          </a:ln>
          <a:effectLst/>
          <a:extLs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ts val="300"/>
              </a:spcBef>
              <a:spcAft>
                <a:spcPts val="300"/>
              </a:spcAft>
            </a:pP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4</a:t>
            </a:r>
            <a:r>
              <a:rPr lang="zh-CN" altLang="en-US" sz="2000" b="1" dirty="0">
                <a:latin typeface="隶书" panose="02010509060101010101" pitchFamily="49" charset="-122"/>
                <a:ea typeface="隶书" panose="02010509060101010101" pitchFamily="49" charset="-122"/>
              </a:rPr>
              <a:t>）通过归一化确定归一化系数 </a:t>
            </a:r>
            <a:r>
              <a:rPr lang="en-US" altLang="zh-CN" sz="2000" b="1" dirty="0">
                <a:latin typeface="隶书" panose="02010509060101010101" pitchFamily="49" charset="-122"/>
                <a:ea typeface="隶书" panose="02010509060101010101" pitchFamily="49" charset="-122"/>
              </a:rPr>
              <a:t>C</a:t>
            </a:r>
            <a:r>
              <a:rPr lang="en-US" altLang="zh-CN" sz="2000" b="1" baseline="-25000" dirty="0">
                <a:latin typeface="隶书" panose="02010509060101010101" pitchFamily="49" charset="-122"/>
                <a:ea typeface="隶书" panose="02010509060101010101" pitchFamily="49" charset="-122"/>
              </a:rPr>
              <a:t>n</a:t>
            </a:r>
            <a:endParaRPr lang="en-US" altLang="zh-CN" dirty="0"/>
          </a:p>
        </p:txBody>
      </p:sp>
      <p:sp>
        <p:nvSpPr>
          <p:cNvPr id="21" name="TextBox 14">
            <a:extLst>
              <a:ext uri="{FF2B5EF4-FFF2-40B4-BE49-F238E27FC236}">
                <a16:creationId xmlns:a16="http://schemas.microsoft.com/office/drawing/2014/main" id="{13806402-B09C-4FE7-8541-FBD11152C232}"/>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Tree>
    <p:extLst>
      <p:ext uri="{BB962C8B-B14F-4D97-AF65-F5344CB8AC3E}">
        <p14:creationId xmlns:p14="http://schemas.microsoft.com/office/powerpoint/2010/main" val="42835080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7" name="Text Box 9">
            <a:extLst>
              <a:ext uri="{FF2B5EF4-FFF2-40B4-BE49-F238E27FC236}">
                <a16:creationId xmlns:a16="http://schemas.microsoft.com/office/drawing/2014/main" id="{EB3C1CEA-53FB-4AD5-9893-E238E710578E}"/>
              </a:ext>
            </a:extLst>
          </p:cNvPr>
          <p:cNvSpPr txBox="1">
            <a:spLocks noChangeArrowheads="1"/>
          </p:cNvSpPr>
          <p:nvPr/>
        </p:nvSpPr>
        <p:spPr bwMode="auto">
          <a:xfrm>
            <a:off x="750150" y="2558761"/>
            <a:ext cx="1752600" cy="43815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TextBox 14">
            <a:extLst>
              <a:ext uri="{FF2B5EF4-FFF2-40B4-BE49-F238E27FC236}">
                <a16:creationId xmlns:a16="http://schemas.microsoft.com/office/drawing/2014/main" id="{13806402-B09C-4FE7-8541-FBD11152C232}"/>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
        <p:nvSpPr>
          <p:cNvPr id="10" name="Rectangle 8">
            <a:extLst>
              <a:ext uri="{FF2B5EF4-FFF2-40B4-BE49-F238E27FC236}">
                <a16:creationId xmlns:a16="http://schemas.microsoft.com/office/drawing/2014/main" id="{2E56957C-849A-4599-866A-4E78718E97CC}"/>
              </a:ext>
            </a:extLst>
          </p:cNvPr>
          <p:cNvSpPr>
            <a:spLocks noChangeArrowheads="1"/>
          </p:cNvSpPr>
          <p:nvPr/>
        </p:nvSpPr>
        <p:spPr bwMode="auto">
          <a:xfrm>
            <a:off x="0" y="1286037"/>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2.</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 </a:t>
            </a:r>
            <a:r>
              <a:rPr lang="zh-CN"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一维无限深方势阱中的粒子</a:t>
            </a:r>
            <a:endPar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FEE87944-078A-4344-9FFC-1EB1784790E0}"/>
              </a:ext>
            </a:extLst>
          </p:cNvPr>
          <p:cNvSpPr/>
          <p:nvPr/>
        </p:nvSpPr>
        <p:spPr>
          <a:xfrm>
            <a:off x="341530" y="2026672"/>
            <a:ext cx="8145904" cy="1015663"/>
          </a:xfrm>
          <a:prstGeom prst="rect">
            <a:avLst/>
          </a:prstGeom>
        </p:spPr>
        <p:txBody>
          <a:bodyPr wrap="square">
            <a:spAutoFit/>
          </a:bodyPr>
          <a:lstStyle/>
          <a:p>
            <a:pPr marL="270510" marR="53340"/>
            <a:r>
              <a:rPr lang="zh-CN" altLang="en-US" sz="2000" dirty="0">
                <a:latin typeface="隶书" panose="02010509060101010101" pitchFamily="49" charset="-122"/>
                <a:ea typeface="隶书" panose="02010509060101010101" pitchFamily="49" charset="-122"/>
              </a:rPr>
              <a:t>考虑一个沿 </a:t>
            </a:r>
            <a:r>
              <a:rPr lang="zh-CN" altLang="zh-CN" sz="2000" dirty="0">
                <a:latin typeface="隶书" panose="02010509060101010101" pitchFamily="49" charset="-122"/>
                <a:ea typeface="隶书" panose="02010509060101010101" pitchFamily="49" charset="-122"/>
              </a:rPr>
              <a:t>轴的细金属杆，金属杆的两端分别在</a:t>
            </a:r>
            <a:r>
              <a:rPr lang="en-US" altLang="zh-CN" sz="2000" dirty="0">
                <a:latin typeface="隶书" panose="02010509060101010101" pitchFamily="49" charset="-122"/>
                <a:ea typeface="隶书" panose="02010509060101010101" pitchFamily="49" charset="-122"/>
              </a:rPr>
              <a:t>0</a:t>
            </a:r>
            <a:r>
              <a:rPr lang="zh-CN" altLang="en-US" sz="2000" dirty="0">
                <a:latin typeface="隶书" panose="02010509060101010101" pitchFamily="49" charset="-122"/>
                <a:ea typeface="隶书" panose="02010509060101010101" pitchFamily="49" charset="-122"/>
              </a:rPr>
              <a:t>和 处，金属杆中的电子在  轴自由运动，但不能从两端逃逸出去，也就是电子所处的势场可以表示为：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17" name="对象 16">
            <a:extLst>
              <a:ext uri="{FF2B5EF4-FFF2-40B4-BE49-F238E27FC236}">
                <a16:creationId xmlns:a16="http://schemas.microsoft.com/office/drawing/2014/main" id="{BF5FF90B-89DF-48FD-8E71-DBE74C110BF1}"/>
              </a:ext>
            </a:extLst>
          </p:cNvPr>
          <p:cNvGraphicFramePr>
            <a:graphicFrameLocks noChangeAspect="1"/>
          </p:cNvGraphicFramePr>
          <p:nvPr>
            <p:extLst>
              <p:ext uri="{D42A27DB-BD31-4B8C-83A1-F6EECF244321}">
                <p14:modId xmlns:p14="http://schemas.microsoft.com/office/powerpoint/2010/main" val="1301225685"/>
              </p:ext>
            </p:extLst>
          </p:nvPr>
        </p:nvGraphicFramePr>
        <p:xfrm>
          <a:off x="1925830" y="2136084"/>
          <a:ext cx="215900" cy="241300"/>
        </p:xfrm>
        <a:graphic>
          <a:graphicData uri="http://schemas.openxmlformats.org/presentationml/2006/ole">
            <mc:AlternateContent xmlns:mc="http://schemas.openxmlformats.org/markup-compatibility/2006">
              <mc:Choice xmlns:v="urn:schemas-microsoft-com:vml" Requires="v">
                <p:oleObj spid="_x0000_s124498" name="Equation" r:id="rId3" imgW="114120" imgH="126720" progId="Equation.DSMT4">
                  <p:embed/>
                </p:oleObj>
              </mc:Choice>
              <mc:Fallback>
                <p:oleObj name="Equation" r:id="rId3" imgW="114120" imgH="126720" progId="Equation.DSMT4">
                  <p:embed/>
                  <p:pic>
                    <p:nvPicPr>
                      <p:cNvPr id="4" name="对象 3">
                        <a:extLst>
                          <a:ext uri="{FF2B5EF4-FFF2-40B4-BE49-F238E27FC236}">
                            <a16:creationId xmlns:a16="http://schemas.microsoft.com/office/drawing/2014/main" id="{E70AE90E-90DA-413B-B3BF-A991A748CE97}"/>
                          </a:ext>
                        </a:extLst>
                      </p:cNvPr>
                      <p:cNvPicPr>
                        <a:picLocks noChangeAspect="1" noChangeArrowheads="1"/>
                      </p:cNvPicPr>
                      <p:nvPr/>
                    </p:nvPicPr>
                    <p:blipFill>
                      <a:blip r:embed="rId4"/>
                      <a:srcRect/>
                      <a:stretch>
                        <a:fillRect/>
                      </a:stretch>
                    </p:blipFill>
                    <p:spPr bwMode="auto">
                      <a:xfrm>
                        <a:off x="1925830" y="2136084"/>
                        <a:ext cx="215900" cy="241300"/>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B0974250-9768-4731-9203-6B25F698EA07}"/>
              </a:ext>
            </a:extLst>
          </p:cNvPr>
          <p:cNvGraphicFramePr>
            <a:graphicFrameLocks noChangeAspect="1"/>
          </p:cNvGraphicFramePr>
          <p:nvPr>
            <p:extLst>
              <p:ext uri="{D42A27DB-BD31-4B8C-83A1-F6EECF244321}">
                <p14:modId xmlns:p14="http://schemas.microsoft.com/office/powerpoint/2010/main" val="4206182964"/>
              </p:ext>
            </p:extLst>
          </p:nvPr>
        </p:nvGraphicFramePr>
        <p:xfrm>
          <a:off x="6507215" y="2130822"/>
          <a:ext cx="215900" cy="241300"/>
        </p:xfrm>
        <a:graphic>
          <a:graphicData uri="http://schemas.openxmlformats.org/presentationml/2006/ole">
            <mc:AlternateContent xmlns:mc="http://schemas.openxmlformats.org/markup-compatibility/2006">
              <mc:Choice xmlns:v="urn:schemas-microsoft-com:vml" Requires="v">
                <p:oleObj spid="_x0000_s124499" name="Equation" r:id="rId5" imgW="114120" imgH="126720" progId="Equation.DSMT4">
                  <p:embed/>
                </p:oleObj>
              </mc:Choice>
              <mc:Fallback>
                <p:oleObj name="Equation" r:id="rId5" imgW="114120" imgH="126720" progId="Equation.DSMT4">
                  <p:embed/>
                  <p:pic>
                    <p:nvPicPr>
                      <p:cNvPr id="17" name="对象 16">
                        <a:extLst>
                          <a:ext uri="{FF2B5EF4-FFF2-40B4-BE49-F238E27FC236}">
                            <a16:creationId xmlns:a16="http://schemas.microsoft.com/office/drawing/2014/main" id="{BF5FF90B-89DF-48FD-8E71-DBE74C110BF1}"/>
                          </a:ext>
                        </a:extLst>
                      </p:cNvPr>
                      <p:cNvPicPr>
                        <a:picLocks noChangeAspect="1" noChangeArrowheads="1"/>
                      </p:cNvPicPr>
                      <p:nvPr/>
                    </p:nvPicPr>
                    <p:blipFill>
                      <a:blip r:embed="rId6"/>
                      <a:srcRect/>
                      <a:stretch>
                        <a:fillRect/>
                      </a:stretch>
                    </p:blipFill>
                    <p:spPr bwMode="auto">
                      <a:xfrm>
                        <a:off x="6507215" y="2130822"/>
                        <a:ext cx="215900" cy="241300"/>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25909CD3-A774-4C5E-A610-0B2FC650A4FD}"/>
              </a:ext>
            </a:extLst>
          </p:cNvPr>
          <p:cNvGraphicFramePr>
            <a:graphicFrameLocks noChangeAspect="1"/>
          </p:cNvGraphicFramePr>
          <p:nvPr>
            <p:extLst>
              <p:ext uri="{D42A27DB-BD31-4B8C-83A1-F6EECF244321}">
                <p14:modId xmlns:p14="http://schemas.microsoft.com/office/powerpoint/2010/main" val="118099711"/>
              </p:ext>
            </p:extLst>
          </p:nvPr>
        </p:nvGraphicFramePr>
        <p:xfrm>
          <a:off x="1709930" y="2438111"/>
          <a:ext cx="215900" cy="241300"/>
        </p:xfrm>
        <a:graphic>
          <a:graphicData uri="http://schemas.openxmlformats.org/presentationml/2006/ole">
            <mc:AlternateContent xmlns:mc="http://schemas.openxmlformats.org/markup-compatibility/2006">
              <mc:Choice xmlns:v="urn:schemas-microsoft-com:vml" Requires="v">
                <p:oleObj spid="_x0000_s124500" name="Equation" r:id="rId7" imgW="114120" imgH="126720" progId="Equation.DSMT4">
                  <p:embed/>
                </p:oleObj>
              </mc:Choice>
              <mc:Fallback>
                <p:oleObj name="Equation" r:id="rId7" imgW="114120" imgH="126720" progId="Equation.DSMT4">
                  <p:embed/>
                  <p:pic>
                    <p:nvPicPr>
                      <p:cNvPr id="17" name="对象 16">
                        <a:extLst>
                          <a:ext uri="{FF2B5EF4-FFF2-40B4-BE49-F238E27FC236}">
                            <a16:creationId xmlns:a16="http://schemas.microsoft.com/office/drawing/2014/main" id="{BF5FF90B-89DF-48FD-8E71-DBE74C110BF1}"/>
                          </a:ext>
                        </a:extLst>
                      </p:cNvPr>
                      <p:cNvPicPr>
                        <a:picLocks noChangeAspect="1" noChangeArrowheads="1"/>
                      </p:cNvPicPr>
                      <p:nvPr/>
                    </p:nvPicPr>
                    <p:blipFill>
                      <a:blip r:embed="rId8"/>
                      <a:srcRect/>
                      <a:stretch>
                        <a:fillRect/>
                      </a:stretch>
                    </p:blipFill>
                    <p:spPr bwMode="auto">
                      <a:xfrm>
                        <a:off x="1709930" y="2438111"/>
                        <a:ext cx="215900" cy="241300"/>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B943DFDE-7AD1-4888-8850-C535847AB401}"/>
              </a:ext>
            </a:extLst>
          </p:cNvPr>
          <p:cNvGraphicFramePr>
            <a:graphicFrameLocks noChangeAspect="1"/>
          </p:cNvGraphicFramePr>
          <p:nvPr>
            <p:extLst>
              <p:ext uri="{D42A27DB-BD31-4B8C-83A1-F6EECF244321}">
                <p14:modId xmlns:p14="http://schemas.microsoft.com/office/powerpoint/2010/main" val="1034819598"/>
              </p:ext>
            </p:extLst>
          </p:nvPr>
        </p:nvGraphicFramePr>
        <p:xfrm>
          <a:off x="3626895" y="3042335"/>
          <a:ext cx="1773530" cy="601458"/>
        </p:xfrm>
        <a:graphic>
          <a:graphicData uri="http://schemas.openxmlformats.org/presentationml/2006/ole">
            <mc:AlternateContent xmlns:mc="http://schemas.openxmlformats.org/markup-compatibility/2006">
              <mc:Choice xmlns:v="urn:schemas-microsoft-com:vml" Requires="v">
                <p:oleObj spid="_x0000_s124501" name="Equation" r:id="rId9" imgW="1091726" imgH="368140" progId="Equation.DSMT4">
                  <p:embed/>
                </p:oleObj>
              </mc:Choice>
              <mc:Fallback>
                <p:oleObj name="Equation" r:id="rId9" imgW="1091726" imgH="368140"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26895" y="3042335"/>
                        <a:ext cx="1773530" cy="601458"/>
                      </a:xfrm>
                      <a:prstGeom prst="rect">
                        <a:avLst/>
                      </a:prstGeom>
                      <a:noFill/>
                    </p:spPr>
                  </p:pic>
                </p:oleObj>
              </mc:Fallback>
            </mc:AlternateContent>
          </a:graphicData>
        </a:graphic>
      </p:graphicFrame>
      <p:sp>
        <p:nvSpPr>
          <p:cNvPr id="12" name="矩形 11">
            <a:extLst>
              <a:ext uri="{FF2B5EF4-FFF2-40B4-BE49-F238E27FC236}">
                <a16:creationId xmlns:a16="http://schemas.microsoft.com/office/drawing/2014/main" id="{C93808AC-B5A4-49C6-97A5-E29387CCDE64}"/>
              </a:ext>
            </a:extLst>
          </p:cNvPr>
          <p:cNvSpPr/>
          <p:nvPr/>
        </p:nvSpPr>
        <p:spPr>
          <a:xfrm>
            <a:off x="765157" y="3617009"/>
            <a:ext cx="7872300" cy="707886"/>
          </a:xfrm>
          <a:prstGeom prst="rect">
            <a:avLst/>
          </a:prstGeom>
        </p:spPr>
        <p:txBody>
          <a:bodyPr wrap="square">
            <a:spAutoFit/>
          </a:bodyPr>
          <a:lstStyle/>
          <a:p>
            <a:pPr marR="133350"/>
            <a:r>
              <a:rPr lang="zh-CN" altLang="zh-CN" sz="2000" kern="100" dirty="0">
                <a:latin typeface="隶书" panose="02010509060101010101" pitchFamily="49" charset="-122"/>
                <a:ea typeface="隶书" panose="02010509060101010101" pitchFamily="49" charset="-122"/>
                <a:cs typeface="Times New Roman" panose="02020603050405020304" pitchFamily="18" charset="0"/>
              </a:rPr>
              <a:t>这个就是一维无限深势阱，其是最简单的量子力学模型。在这种情况下，一维薛定谔方程为：</a:t>
            </a:r>
          </a:p>
        </p:txBody>
      </p:sp>
      <p:graphicFrame>
        <p:nvGraphicFramePr>
          <p:cNvPr id="20" name="对象 19">
            <a:extLst>
              <a:ext uri="{FF2B5EF4-FFF2-40B4-BE49-F238E27FC236}">
                <a16:creationId xmlns:a16="http://schemas.microsoft.com/office/drawing/2014/main" id="{C2CA8011-B0F2-4978-A26F-2CC197927E36}"/>
              </a:ext>
            </a:extLst>
          </p:cNvPr>
          <p:cNvGraphicFramePr>
            <a:graphicFrameLocks noChangeAspect="1"/>
          </p:cNvGraphicFramePr>
          <p:nvPr>
            <p:extLst>
              <p:ext uri="{D42A27DB-BD31-4B8C-83A1-F6EECF244321}">
                <p14:modId xmlns:p14="http://schemas.microsoft.com/office/powerpoint/2010/main" val="3781734868"/>
              </p:ext>
            </p:extLst>
          </p:nvPr>
        </p:nvGraphicFramePr>
        <p:xfrm>
          <a:off x="3086835" y="4305513"/>
          <a:ext cx="3085657" cy="707886"/>
        </p:xfrm>
        <a:graphic>
          <a:graphicData uri="http://schemas.openxmlformats.org/presentationml/2006/ole">
            <mc:AlternateContent xmlns:mc="http://schemas.openxmlformats.org/markup-compatibility/2006">
              <mc:Choice xmlns:v="urn:schemas-microsoft-com:vml" Requires="v">
                <p:oleObj spid="_x0000_s124502" name="Equation" r:id="rId11" imgW="1612900" imgH="368300" progId="Equation.DSMT4">
                  <p:embed/>
                </p:oleObj>
              </mc:Choice>
              <mc:Fallback>
                <p:oleObj name="Equation" r:id="rId11" imgW="1612900" imgH="36830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86835" y="4305513"/>
                        <a:ext cx="3085657" cy="707886"/>
                      </a:xfrm>
                      <a:prstGeom prst="rect">
                        <a:avLst/>
                      </a:prstGeom>
                      <a:noFill/>
                    </p:spPr>
                  </p:pic>
                </p:oleObj>
              </mc:Fallback>
            </mc:AlternateContent>
          </a:graphicData>
        </a:graphic>
      </p:graphicFrame>
      <p:sp>
        <p:nvSpPr>
          <p:cNvPr id="22" name="矩形 21">
            <a:extLst>
              <a:ext uri="{FF2B5EF4-FFF2-40B4-BE49-F238E27FC236}">
                <a16:creationId xmlns:a16="http://schemas.microsoft.com/office/drawing/2014/main" id="{A8D9E9B4-F090-46CB-BDC6-4DBFEC1FC929}"/>
              </a:ext>
            </a:extLst>
          </p:cNvPr>
          <p:cNvSpPr/>
          <p:nvPr/>
        </p:nvSpPr>
        <p:spPr>
          <a:xfrm>
            <a:off x="775006" y="5097593"/>
            <a:ext cx="7487404"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在势阱外，</a:t>
            </a:r>
            <a:r>
              <a:rPr lang="zh-CN" altLang="zh-CN" sz="2000" dirty="0">
                <a:latin typeface="隶书" panose="02010509060101010101" pitchFamily="49" charset="-122"/>
                <a:ea typeface="隶书" panose="02010509060101010101" pitchFamily="49" charset="-122"/>
                <a:cs typeface="Times New Roman" panose="02020603050405020304" pitchFamily="18" charset="0"/>
              </a:rPr>
              <a:t>波函数必须是有限的和连续的</a:t>
            </a:r>
            <a:r>
              <a:rPr lang="zh-CN" altLang="en-US" sz="2000" dirty="0">
                <a:latin typeface="隶书" panose="02010509060101010101" pitchFamily="49" charset="-122"/>
                <a:ea typeface="隶书" panose="02010509060101010101" pitchFamily="49" charset="-122"/>
                <a:cs typeface="Times New Roman" panose="02020603050405020304" pitchFamily="18" charset="0"/>
              </a:rPr>
              <a:t>，必须有</a:t>
            </a:r>
            <a:endParaRPr lang="zh-CN" altLang="en-US" sz="2000" dirty="0">
              <a:latin typeface="隶书" panose="02010509060101010101" pitchFamily="49" charset="-122"/>
              <a:ea typeface="隶书" panose="02010509060101010101" pitchFamily="49" charset="-122"/>
            </a:endParaRPr>
          </a:p>
        </p:txBody>
      </p:sp>
      <p:graphicFrame>
        <p:nvGraphicFramePr>
          <p:cNvPr id="24" name="对象 23">
            <a:extLst>
              <a:ext uri="{FF2B5EF4-FFF2-40B4-BE49-F238E27FC236}">
                <a16:creationId xmlns:a16="http://schemas.microsoft.com/office/drawing/2014/main" id="{77DE0CC5-A8E7-4544-8542-2F9124347C19}"/>
              </a:ext>
            </a:extLst>
          </p:cNvPr>
          <p:cNvGraphicFramePr>
            <a:graphicFrameLocks noChangeAspect="1"/>
          </p:cNvGraphicFramePr>
          <p:nvPr>
            <p:extLst>
              <p:ext uri="{D42A27DB-BD31-4B8C-83A1-F6EECF244321}">
                <p14:modId xmlns:p14="http://schemas.microsoft.com/office/powerpoint/2010/main" val="2994715986"/>
              </p:ext>
            </p:extLst>
          </p:nvPr>
        </p:nvGraphicFramePr>
        <p:xfrm>
          <a:off x="6507215" y="5107178"/>
          <a:ext cx="874712" cy="390525"/>
        </p:xfrm>
        <a:graphic>
          <a:graphicData uri="http://schemas.openxmlformats.org/presentationml/2006/ole">
            <mc:AlternateContent xmlns:mc="http://schemas.openxmlformats.org/markup-compatibility/2006">
              <mc:Choice xmlns:v="urn:schemas-microsoft-com:vml" Requires="v">
                <p:oleObj spid="_x0000_s124503" name="Equation" r:id="rId13" imgW="457200" imgH="203040" progId="Equation.DSMT4">
                  <p:embed/>
                </p:oleObj>
              </mc:Choice>
              <mc:Fallback>
                <p:oleObj name="Equation" r:id="rId13" imgW="457200" imgH="203040" progId="Equation.DSMT4">
                  <p:embed/>
                  <p:pic>
                    <p:nvPicPr>
                      <p:cNvPr id="20" name="对象 19">
                        <a:extLst>
                          <a:ext uri="{FF2B5EF4-FFF2-40B4-BE49-F238E27FC236}">
                            <a16:creationId xmlns:a16="http://schemas.microsoft.com/office/drawing/2014/main" id="{C2CA8011-B0F2-4978-A26F-2CC197927E36}"/>
                          </a:ext>
                        </a:extLst>
                      </p:cNvPr>
                      <p:cNvPicPr>
                        <a:picLocks noChangeAspect="1" noChangeArrowheads="1"/>
                      </p:cNvPicPr>
                      <p:nvPr/>
                    </p:nvPicPr>
                    <p:blipFill>
                      <a:blip r:embed="rId14"/>
                      <a:srcRect/>
                      <a:stretch>
                        <a:fillRect/>
                      </a:stretch>
                    </p:blipFill>
                    <p:spPr bwMode="auto">
                      <a:xfrm>
                        <a:off x="6507215" y="5107178"/>
                        <a:ext cx="874712" cy="390525"/>
                      </a:xfrm>
                      <a:prstGeom prst="rect">
                        <a:avLst/>
                      </a:prstGeom>
                      <a:noFill/>
                    </p:spPr>
                  </p:pic>
                </p:oleObj>
              </mc:Fallback>
            </mc:AlternateContent>
          </a:graphicData>
        </a:graphic>
      </p:graphicFrame>
    </p:spTree>
    <p:extLst>
      <p:ext uri="{BB962C8B-B14F-4D97-AF65-F5344CB8AC3E}">
        <p14:creationId xmlns:p14="http://schemas.microsoft.com/office/powerpoint/2010/main" val="42568650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14">
            <a:extLst>
              <a:ext uri="{FF2B5EF4-FFF2-40B4-BE49-F238E27FC236}">
                <a16:creationId xmlns:a16="http://schemas.microsoft.com/office/drawing/2014/main" id="{13806402-B09C-4FE7-8541-FBD11152C232}"/>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
        <p:nvSpPr>
          <p:cNvPr id="22" name="矩形 21">
            <a:extLst>
              <a:ext uri="{FF2B5EF4-FFF2-40B4-BE49-F238E27FC236}">
                <a16:creationId xmlns:a16="http://schemas.microsoft.com/office/drawing/2014/main" id="{A8D9E9B4-F090-46CB-BDC6-4DBFEC1FC929}"/>
              </a:ext>
            </a:extLst>
          </p:cNvPr>
          <p:cNvSpPr/>
          <p:nvPr/>
        </p:nvSpPr>
        <p:spPr>
          <a:xfrm>
            <a:off x="386535" y="1158715"/>
            <a:ext cx="7487404"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在势阱内，薛定谔方程为：</a:t>
            </a:r>
            <a:endParaRPr lang="zh-CN" altLang="en-US" sz="2000" dirty="0">
              <a:latin typeface="隶书" panose="02010509060101010101" pitchFamily="49" charset="-122"/>
              <a:ea typeface="隶书" panose="02010509060101010101" pitchFamily="49" charset="-122"/>
            </a:endParaRPr>
          </a:p>
        </p:txBody>
      </p:sp>
      <p:graphicFrame>
        <p:nvGraphicFramePr>
          <p:cNvPr id="3" name="对象 2">
            <a:extLst>
              <a:ext uri="{FF2B5EF4-FFF2-40B4-BE49-F238E27FC236}">
                <a16:creationId xmlns:a16="http://schemas.microsoft.com/office/drawing/2014/main" id="{55BAF527-A6CB-4572-914B-4DDD84FCC6AF}"/>
              </a:ext>
            </a:extLst>
          </p:cNvPr>
          <p:cNvGraphicFramePr>
            <a:graphicFrameLocks noChangeAspect="1"/>
          </p:cNvGraphicFramePr>
          <p:nvPr>
            <p:extLst>
              <p:ext uri="{D42A27DB-BD31-4B8C-83A1-F6EECF244321}">
                <p14:modId xmlns:p14="http://schemas.microsoft.com/office/powerpoint/2010/main" val="4239849973"/>
              </p:ext>
            </p:extLst>
          </p:nvPr>
        </p:nvGraphicFramePr>
        <p:xfrm>
          <a:off x="3657600" y="1558925"/>
          <a:ext cx="1663700" cy="481013"/>
        </p:xfrm>
        <a:graphic>
          <a:graphicData uri="http://schemas.openxmlformats.org/presentationml/2006/ole">
            <mc:AlternateContent xmlns:mc="http://schemas.openxmlformats.org/markup-compatibility/2006">
              <mc:Choice xmlns:v="urn:schemas-microsoft-com:vml" Requires="v">
                <p:oleObj spid="_x0000_s188488" name="Equation" r:id="rId3" imgW="1155600" imgH="330120" progId="Equation.DSMT4">
                  <p:embed/>
                </p:oleObj>
              </mc:Choice>
              <mc:Fallback>
                <p:oleObj name="Equation" r:id="rId3" imgW="1155600" imgH="330120" progId="Equation.DSMT4">
                  <p:embed/>
                  <p:pic>
                    <p:nvPicPr>
                      <p:cNvPr id="0" name="Object 1"/>
                      <p:cNvPicPr>
                        <a:picLocks noChangeAspect="1" noChangeArrowheads="1"/>
                      </p:cNvPicPr>
                      <p:nvPr/>
                    </p:nvPicPr>
                    <p:blipFill>
                      <a:blip r:embed="rId4"/>
                      <a:srcRect/>
                      <a:stretch>
                        <a:fillRect/>
                      </a:stretch>
                    </p:blipFill>
                    <p:spPr bwMode="auto">
                      <a:xfrm>
                        <a:off x="3657600" y="1558925"/>
                        <a:ext cx="1663700" cy="481013"/>
                      </a:xfrm>
                      <a:prstGeom prst="rect">
                        <a:avLst/>
                      </a:prstGeom>
                      <a:noFill/>
                    </p:spPr>
                  </p:pic>
                </p:oleObj>
              </mc:Fallback>
            </mc:AlternateContent>
          </a:graphicData>
        </a:graphic>
      </p:graphicFrame>
      <p:sp>
        <p:nvSpPr>
          <p:cNvPr id="23" name="矩形 22">
            <a:extLst>
              <a:ext uri="{FF2B5EF4-FFF2-40B4-BE49-F238E27FC236}">
                <a16:creationId xmlns:a16="http://schemas.microsoft.com/office/drawing/2014/main" id="{772E29D0-F8E3-4786-9C77-1174824537A0}"/>
              </a:ext>
            </a:extLst>
          </p:cNvPr>
          <p:cNvSpPr/>
          <p:nvPr/>
        </p:nvSpPr>
        <p:spPr>
          <a:xfrm>
            <a:off x="414605" y="2048547"/>
            <a:ext cx="7431264"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由于波函数的在势阱的边界处是连续的，有           。 </a:t>
            </a:r>
            <a:endParaRPr lang="zh-CN" altLang="en-US" sz="2000" dirty="0">
              <a:latin typeface="隶书" panose="02010509060101010101" pitchFamily="49" charset="-122"/>
              <a:ea typeface="隶书" panose="02010509060101010101" pitchFamily="49" charset="-122"/>
            </a:endParaRPr>
          </a:p>
        </p:txBody>
      </p:sp>
      <p:graphicFrame>
        <p:nvGraphicFramePr>
          <p:cNvPr id="5" name="对象 4">
            <a:extLst>
              <a:ext uri="{FF2B5EF4-FFF2-40B4-BE49-F238E27FC236}">
                <a16:creationId xmlns:a16="http://schemas.microsoft.com/office/drawing/2014/main" id="{EB393E0C-30E7-44A9-83BB-6ED757DB534C}"/>
              </a:ext>
            </a:extLst>
          </p:cNvPr>
          <p:cNvGraphicFramePr>
            <a:graphicFrameLocks noChangeAspect="1"/>
          </p:cNvGraphicFramePr>
          <p:nvPr>
            <p:extLst>
              <p:ext uri="{D42A27DB-BD31-4B8C-83A1-F6EECF244321}">
                <p14:modId xmlns:p14="http://schemas.microsoft.com/office/powerpoint/2010/main" val="2153249806"/>
              </p:ext>
            </p:extLst>
          </p:nvPr>
        </p:nvGraphicFramePr>
        <p:xfrm>
          <a:off x="5157065" y="2158303"/>
          <a:ext cx="1546487" cy="280587"/>
        </p:xfrm>
        <a:graphic>
          <a:graphicData uri="http://schemas.openxmlformats.org/presentationml/2006/ole">
            <mc:AlternateContent xmlns:mc="http://schemas.openxmlformats.org/markup-compatibility/2006">
              <mc:Choice xmlns:v="urn:schemas-microsoft-com:vml" Requires="v">
                <p:oleObj spid="_x0000_s188489" name="Equation" r:id="rId5" imgW="1130040" imgH="203040" progId="Equation.DSMT4">
                  <p:embed/>
                </p:oleObj>
              </mc:Choice>
              <mc:Fallback>
                <p:oleObj name="Equation" r:id="rId5" imgW="1130040" imgH="203040" progId="Equation.DSMT4">
                  <p:embed/>
                  <p:pic>
                    <p:nvPicPr>
                      <p:cNvPr id="0" name="Object 3"/>
                      <p:cNvPicPr>
                        <a:picLocks noChangeAspect="1" noChangeArrowheads="1"/>
                      </p:cNvPicPr>
                      <p:nvPr/>
                    </p:nvPicPr>
                    <p:blipFill>
                      <a:blip r:embed="rId6"/>
                      <a:srcRect/>
                      <a:stretch>
                        <a:fillRect/>
                      </a:stretch>
                    </p:blipFill>
                    <p:spPr bwMode="auto">
                      <a:xfrm>
                        <a:off x="5157065" y="2158303"/>
                        <a:ext cx="1546487" cy="280587"/>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0774AFB8-6EE5-4B5D-96B1-A7D9F8EEFB51}"/>
              </a:ext>
            </a:extLst>
          </p:cNvPr>
          <p:cNvSpPr/>
          <p:nvPr/>
        </p:nvSpPr>
        <p:spPr>
          <a:xfrm>
            <a:off x="414605" y="2448657"/>
            <a:ext cx="2492990" cy="400110"/>
          </a:xfrm>
          <a:prstGeom prst="rect">
            <a:avLst/>
          </a:prstGeom>
        </p:spPr>
        <p:txBody>
          <a:bodyPr wrap="none">
            <a:spAutoFit/>
          </a:bodyPr>
          <a:lstStyle/>
          <a:p>
            <a:r>
              <a:rPr lang="zh-CN" altLang="zh-CN" sz="2000" dirty="0">
                <a:latin typeface="隶书" panose="02010509060101010101" pitchFamily="49" charset="-122"/>
                <a:ea typeface="隶书" panose="02010509060101010101" pitchFamily="49" charset="-122"/>
                <a:cs typeface="Times New Roman" panose="02020603050405020304" pitchFamily="18" charset="0"/>
              </a:rPr>
              <a:t>对上式做变量代换</a:t>
            </a:r>
            <a:r>
              <a:rPr lang="en-US" altLang="zh-CN" sz="2000" dirty="0">
                <a:latin typeface="隶书" panose="02010509060101010101" pitchFamily="49" charset="-122"/>
                <a:ea typeface="隶书" panose="02010509060101010101" pitchFamily="49" charset="-122"/>
                <a:cs typeface="Times New Roman" panose="02020603050405020304" pitchFamily="18" charset="0"/>
              </a:rPr>
              <a:t>: </a:t>
            </a:r>
            <a:endParaRPr lang="zh-CN" altLang="en-US" sz="2000" dirty="0">
              <a:latin typeface="隶书" panose="02010509060101010101" pitchFamily="49" charset="-122"/>
              <a:ea typeface="隶书" panose="02010509060101010101" pitchFamily="49" charset="-122"/>
            </a:endParaRPr>
          </a:p>
        </p:txBody>
      </p:sp>
      <p:graphicFrame>
        <p:nvGraphicFramePr>
          <p:cNvPr id="8" name="对象 7">
            <a:extLst>
              <a:ext uri="{FF2B5EF4-FFF2-40B4-BE49-F238E27FC236}">
                <a16:creationId xmlns:a16="http://schemas.microsoft.com/office/drawing/2014/main" id="{ADCAF598-97C8-4F81-AF08-62E1803B8769}"/>
              </a:ext>
            </a:extLst>
          </p:cNvPr>
          <p:cNvGraphicFramePr>
            <a:graphicFrameLocks noChangeAspect="1"/>
          </p:cNvGraphicFramePr>
          <p:nvPr>
            <p:extLst>
              <p:ext uri="{D42A27DB-BD31-4B8C-83A1-F6EECF244321}">
                <p14:modId xmlns:p14="http://schemas.microsoft.com/office/powerpoint/2010/main" val="851595023"/>
              </p:ext>
            </p:extLst>
          </p:nvPr>
        </p:nvGraphicFramePr>
        <p:xfrm>
          <a:off x="2936035" y="2397743"/>
          <a:ext cx="2385265" cy="538139"/>
        </p:xfrm>
        <a:graphic>
          <a:graphicData uri="http://schemas.openxmlformats.org/presentationml/2006/ole">
            <mc:AlternateContent xmlns:mc="http://schemas.openxmlformats.org/markup-compatibility/2006">
              <mc:Choice xmlns:v="urn:schemas-microsoft-com:vml" Requires="v">
                <p:oleObj spid="_x0000_s188490" name="Equation" r:id="rId7" imgW="1562040" imgH="355320" progId="Equation.DSMT4">
                  <p:embed/>
                </p:oleObj>
              </mc:Choice>
              <mc:Fallback>
                <p:oleObj name="Equation" r:id="rId7" imgW="1562040" imgH="355320" progId="Equation.DSMT4">
                  <p:embed/>
                  <p:pic>
                    <p:nvPicPr>
                      <p:cNvPr id="0" name="Object 5"/>
                      <p:cNvPicPr>
                        <a:picLocks noChangeAspect="1" noChangeArrowheads="1"/>
                      </p:cNvPicPr>
                      <p:nvPr/>
                    </p:nvPicPr>
                    <p:blipFill>
                      <a:blip r:embed="rId8"/>
                      <a:srcRect/>
                      <a:stretch>
                        <a:fillRect/>
                      </a:stretch>
                    </p:blipFill>
                    <p:spPr bwMode="auto">
                      <a:xfrm>
                        <a:off x="2936035" y="2397743"/>
                        <a:ext cx="2385265" cy="538139"/>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79CECC55-634F-44ED-9A34-A16BB0723D6A}"/>
              </a:ext>
            </a:extLst>
          </p:cNvPr>
          <p:cNvGraphicFramePr>
            <a:graphicFrameLocks noChangeAspect="1"/>
          </p:cNvGraphicFramePr>
          <p:nvPr>
            <p:extLst>
              <p:ext uri="{D42A27DB-BD31-4B8C-83A1-F6EECF244321}">
                <p14:modId xmlns:p14="http://schemas.microsoft.com/office/powerpoint/2010/main" val="2781776560"/>
              </p:ext>
            </p:extLst>
          </p:nvPr>
        </p:nvGraphicFramePr>
        <p:xfrm>
          <a:off x="3105149" y="3175322"/>
          <a:ext cx="1871895" cy="564796"/>
        </p:xfrm>
        <a:graphic>
          <a:graphicData uri="http://schemas.openxmlformats.org/presentationml/2006/ole">
            <mc:AlternateContent xmlns:mc="http://schemas.openxmlformats.org/markup-compatibility/2006">
              <mc:Choice xmlns:v="urn:schemas-microsoft-com:vml" Requires="v">
                <p:oleObj spid="_x0000_s188491" name="Equation" r:id="rId9" imgW="1104900" imgH="330200" progId="Equation.DSMT4">
                  <p:embed/>
                </p:oleObj>
              </mc:Choice>
              <mc:Fallback>
                <p:oleObj name="Equation" r:id="rId9" imgW="1104900" imgH="3302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5149" y="3175322"/>
                        <a:ext cx="1871895" cy="564796"/>
                      </a:xfrm>
                      <a:prstGeom prst="rect">
                        <a:avLst/>
                      </a:prstGeom>
                      <a:noFill/>
                    </p:spPr>
                  </p:pic>
                </p:oleObj>
              </mc:Fallback>
            </mc:AlternateContent>
          </a:graphicData>
        </a:graphic>
      </p:graphicFrame>
      <p:sp>
        <p:nvSpPr>
          <p:cNvPr id="25" name="矩形 24">
            <a:extLst>
              <a:ext uri="{FF2B5EF4-FFF2-40B4-BE49-F238E27FC236}">
                <a16:creationId xmlns:a16="http://schemas.microsoft.com/office/drawing/2014/main" id="{1A47E3AB-0E1D-40A3-AB7E-734D802B7A88}"/>
              </a:ext>
            </a:extLst>
          </p:cNvPr>
          <p:cNvSpPr/>
          <p:nvPr/>
        </p:nvSpPr>
        <p:spPr>
          <a:xfrm>
            <a:off x="521550" y="3809179"/>
            <a:ext cx="1980029"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方程的通解为：</a:t>
            </a:r>
            <a:endParaRPr lang="zh-CN" altLang="en-US" sz="2000" dirty="0">
              <a:latin typeface="隶书" panose="02010509060101010101" pitchFamily="49" charset="-122"/>
              <a:ea typeface="隶书" panose="02010509060101010101" pitchFamily="49" charset="-122"/>
            </a:endParaRPr>
          </a:p>
        </p:txBody>
      </p:sp>
      <p:graphicFrame>
        <p:nvGraphicFramePr>
          <p:cNvPr id="15" name="对象 14">
            <a:extLst>
              <a:ext uri="{FF2B5EF4-FFF2-40B4-BE49-F238E27FC236}">
                <a16:creationId xmlns:a16="http://schemas.microsoft.com/office/drawing/2014/main" id="{CEDDB101-3832-477F-A590-D88A8D1F52DC}"/>
              </a:ext>
            </a:extLst>
          </p:cNvPr>
          <p:cNvGraphicFramePr>
            <a:graphicFrameLocks noChangeAspect="1"/>
          </p:cNvGraphicFramePr>
          <p:nvPr>
            <p:extLst>
              <p:ext uri="{D42A27DB-BD31-4B8C-83A1-F6EECF244321}">
                <p14:modId xmlns:p14="http://schemas.microsoft.com/office/powerpoint/2010/main" val="4076321081"/>
              </p:ext>
            </p:extLst>
          </p:nvPr>
        </p:nvGraphicFramePr>
        <p:xfrm>
          <a:off x="2936035" y="4309331"/>
          <a:ext cx="2311742" cy="334804"/>
        </p:xfrm>
        <a:graphic>
          <a:graphicData uri="http://schemas.openxmlformats.org/presentationml/2006/ole">
            <mc:AlternateContent xmlns:mc="http://schemas.openxmlformats.org/markup-compatibility/2006">
              <mc:Choice xmlns:v="urn:schemas-microsoft-com:vml" Requires="v">
                <p:oleObj spid="_x0000_s188492" name="Equation" r:id="rId11" imgW="1384300" imgH="203200" progId="Equation.DSMT4">
                  <p:embed/>
                </p:oleObj>
              </mc:Choice>
              <mc:Fallback>
                <p:oleObj name="Equation" r:id="rId11" imgW="1384300" imgH="20320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6035" y="4309331"/>
                        <a:ext cx="2311742" cy="334804"/>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BFD39A15-1F71-4CBA-A7C4-7561CDCC8739}"/>
              </a:ext>
            </a:extLst>
          </p:cNvPr>
          <p:cNvGraphicFramePr>
            <a:graphicFrameLocks noChangeAspect="1"/>
          </p:cNvGraphicFramePr>
          <p:nvPr>
            <p:extLst>
              <p:ext uri="{D42A27DB-BD31-4B8C-83A1-F6EECF244321}">
                <p14:modId xmlns:p14="http://schemas.microsoft.com/office/powerpoint/2010/main" val="939647035"/>
              </p:ext>
            </p:extLst>
          </p:nvPr>
        </p:nvGraphicFramePr>
        <p:xfrm>
          <a:off x="1092200" y="4975225"/>
          <a:ext cx="1782763" cy="334963"/>
        </p:xfrm>
        <a:graphic>
          <a:graphicData uri="http://schemas.openxmlformats.org/presentationml/2006/ole">
            <mc:AlternateContent xmlns:mc="http://schemas.openxmlformats.org/markup-compatibility/2006">
              <mc:Choice xmlns:v="urn:schemas-microsoft-com:vml" Requires="v">
                <p:oleObj spid="_x0000_s188493" name="Equation" r:id="rId13" imgW="1091880" imgH="203040" progId="Equation.DSMT4">
                  <p:embed/>
                </p:oleObj>
              </mc:Choice>
              <mc:Fallback>
                <p:oleObj name="Equation" r:id="rId13" imgW="1091880" imgH="203040" progId="Equation.DSMT4">
                  <p:embed/>
                  <p:pic>
                    <p:nvPicPr>
                      <p:cNvPr id="5" name="对象 4">
                        <a:extLst>
                          <a:ext uri="{FF2B5EF4-FFF2-40B4-BE49-F238E27FC236}">
                            <a16:creationId xmlns:a16="http://schemas.microsoft.com/office/drawing/2014/main" id="{EB393E0C-30E7-44A9-83BB-6ED757DB534C}"/>
                          </a:ext>
                        </a:extLst>
                      </p:cNvPr>
                      <p:cNvPicPr>
                        <a:picLocks noChangeAspect="1" noChangeArrowheads="1"/>
                      </p:cNvPicPr>
                      <p:nvPr/>
                    </p:nvPicPr>
                    <p:blipFill>
                      <a:blip r:embed="rId14"/>
                      <a:srcRect/>
                      <a:stretch>
                        <a:fillRect/>
                      </a:stretch>
                    </p:blipFill>
                    <p:spPr bwMode="auto">
                      <a:xfrm>
                        <a:off x="1092200" y="4975225"/>
                        <a:ext cx="1782763" cy="334963"/>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A69D73DD-8DBC-4911-B900-E54E8EB6378F}"/>
              </a:ext>
            </a:extLst>
          </p:cNvPr>
          <p:cNvGraphicFramePr>
            <a:graphicFrameLocks noChangeAspect="1"/>
          </p:cNvGraphicFramePr>
          <p:nvPr>
            <p:extLst>
              <p:ext uri="{D42A27DB-BD31-4B8C-83A1-F6EECF244321}">
                <p14:modId xmlns:p14="http://schemas.microsoft.com/office/powerpoint/2010/main" val="3498355771"/>
              </p:ext>
            </p:extLst>
          </p:nvPr>
        </p:nvGraphicFramePr>
        <p:xfrm>
          <a:off x="3266855" y="4844497"/>
          <a:ext cx="2907445" cy="538139"/>
        </p:xfrm>
        <a:graphic>
          <a:graphicData uri="http://schemas.openxmlformats.org/presentationml/2006/ole">
            <mc:AlternateContent xmlns:mc="http://schemas.openxmlformats.org/markup-compatibility/2006">
              <mc:Choice xmlns:v="urn:schemas-microsoft-com:vml" Requires="v">
                <p:oleObj spid="_x0000_s188494" name="Equation" r:id="rId15" imgW="1803240" imgH="330120" progId="Equation.DSMT4">
                  <p:embed/>
                </p:oleObj>
              </mc:Choice>
              <mc:Fallback>
                <p:oleObj name="Equation" r:id="rId15" imgW="1803240" imgH="330120" progId="Equation.DSMT4">
                  <p:embed/>
                  <p:pic>
                    <p:nvPicPr>
                      <p:cNvPr id="5" name="对象 4">
                        <a:extLst>
                          <a:ext uri="{FF2B5EF4-FFF2-40B4-BE49-F238E27FC236}">
                            <a16:creationId xmlns:a16="http://schemas.microsoft.com/office/drawing/2014/main" id="{EB393E0C-30E7-44A9-83BB-6ED757DB534C}"/>
                          </a:ext>
                        </a:extLst>
                      </p:cNvPr>
                      <p:cNvPicPr>
                        <a:picLocks noChangeAspect="1" noChangeArrowheads="1"/>
                      </p:cNvPicPr>
                      <p:nvPr/>
                    </p:nvPicPr>
                    <p:blipFill>
                      <a:blip r:embed="rId16"/>
                      <a:srcRect/>
                      <a:stretch>
                        <a:fillRect/>
                      </a:stretch>
                    </p:blipFill>
                    <p:spPr bwMode="auto">
                      <a:xfrm>
                        <a:off x="3266855" y="4844497"/>
                        <a:ext cx="2907445" cy="538139"/>
                      </a:xfrm>
                      <a:prstGeom prst="rect">
                        <a:avLst/>
                      </a:prstGeom>
                      <a:noFill/>
                    </p:spPr>
                  </p:pic>
                </p:oleObj>
              </mc:Fallback>
            </mc:AlternateContent>
          </a:graphicData>
        </a:graphic>
      </p:graphicFrame>
      <p:sp>
        <p:nvSpPr>
          <p:cNvPr id="29" name="矩形 28">
            <a:extLst>
              <a:ext uri="{FF2B5EF4-FFF2-40B4-BE49-F238E27FC236}">
                <a16:creationId xmlns:a16="http://schemas.microsoft.com/office/drawing/2014/main" id="{02566DC5-CF0F-4B52-8DF0-21EE107044B6}"/>
              </a:ext>
            </a:extLst>
          </p:cNvPr>
          <p:cNvSpPr/>
          <p:nvPr/>
        </p:nvSpPr>
        <p:spPr>
          <a:xfrm>
            <a:off x="521549" y="4644135"/>
            <a:ext cx="1723549"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由边界条件：</a:t>
            </a:r>
            <a:endParaRPr lang="zh-CN" altLang="en-US" sz="2000" dirty="0">
              <a:latin typeface="隶书" panose="02010509060101010101" pitchFamily="49" charset="-122"/>
              <a:ea typeface="隶书" panose="02010509060101010101" pitchFamily="49" charset="-122"/>
            </a:endParaRPr>
          </a:p>
        </p:txBody>
      </p:sp>
      <p:sp>
        <p:nvSpPr>
          <p:cNvPr id="30" name="矩形 29">
            <a:extLst>
              <a:ext uri="{FF2B5EF4-FFF2-40B4-BE49-F238E27FC236}">
                <a16:creationId xmlns:a16="http://schemas.microsoft.com/office/drawing/2014/main" id="{0B637EE6-2243-4242-BFF6-FDA98A78F80F}"/>
              </a:ext>
            </a:extLst>
          </p:cNvPr>
          <p:cNvSpPr/>
          <p:nvPr/>
        </p:nvSpPr>
        <p:spPr>
          <a:xfrm>
            <a:off x="526755" y="5382636"/>
            <a:ext cx="2348208"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由归一化条件：</a:t>
            </a:r>
            <a:endParaRPr lang="zh-CN" altLang="en-US" sz="2000" dirty="0">
              <a:latin typeface="隶书" panose="02010509060101010101" pitchFamily="49" charset="-122"/>
              <a:ea typeface="隶书" panose="02010509060101010101" pitchFamily="49" charset="-122"/>
            </a:endParaRPr>
          </a:p>
        </p:txBody>
      </p:sp>
      <p:graphicFrame>
        <p:nvGraphicFramePr>
          <p:cNvPr id="31" name="对象 30">
            <a:extLst>
              <a:ext uri="{FF2B5EF4-FFF2-40B4-BE49-F238E27FC236}">
                <a16:creationId xmlns:a16="http://schemas.microsoft.com/office/drawing/2014/main" id="{BA117F9E-586E-40C9-927A-D0902A0B36BB}"/>
              </a:ext>
            </a:extLst>
          </p:cNvPr>
          <p:cNvGraphicFramePr>
            <a:graphicFrameLocks noChangeAspect="1"/>
          </p:cNvGraphicFramePr>
          <p:nvPr>
            <p:extLst>
              <p:ext uri="{D42A27DB-BD31-4B8C-83A1-F6EECF244321}">
                <p14:modId xmlns:p14="http://schemas.microsoft.com/office/powerpoint/2010/main" val="775149381"/>
              </p:ext>
            </p:extLst>
          </p:nvPr>
        </p:nvGraphicFramePr>
        <p:xfrm>
          <a:off x="3629776" y="5597819"/>
          <a:ext cx="1687138" cy="538139"/>
        </p:xfrm>
        <a:graphic>
          <a:graphicData uri="http://schemas.openxmlformats.org/presentationml/2006/ole">
            <mc:AlternateContent xmlns:mc="http://schemas.openxmlformats.org/markup-compatibility/2006">
              <mc:Choice xmlns:v="urn:schemas-microsoft-com:vml" Requires="v">
                <p:oleObj spid="_x0000_s188495" name="Equation" r:id="rId17" imgW="1104840" imgH="355320" progId="Equation.DSMT4">
                  <p:embed/>
                </p:oleObj>
              </mc:Choice>
              <mc:Fallback>
                <p:oleObj name="Equation" r:id="rId17" imgW="1104840" imgH="355320" progId="Equation.DSMT4">
                  <p:embed/>
                  <p:pic>
                    <p:nvPicPr>
                      <p:cNvPr id="0" name="Object 14"/>
                      <p:cNvPicPr>
                        <a:picLocks noChangeAspect="1" noChangeArrowheads="1"/>
                      </p:cNvPicPr>
                      <p:nvPr/>
                    </p:nvPicPr>
                    <p:blipFill>
                      <a:blip r:embed="rId18"/>
                      <a:srcRect/>
                      <a:stretch>
                        <a:fillRect/>
                      </a:stretch>
                    </p:blipFill>
                    <p:spPr bwMode="auto">
                      <a:xfrm>
                        <a:off x="3629776" y="5597819"/>
                        <a:ext cx="1687138" cy="538139"/>
                      </a:xfrm>
                      <a:prstGeom prst="rect">
                        <a:avLst/>
                      </a:prstGeom>
                      <a:noFill/>
                    </p:spPr>
                  </p:pic>
                </p:oleObj>
              </mc:Fallback>
            </mc:AlternateContent>
          </a:graphicData>
        </a:graphic>
      </p:graphicFrame>
      <p:sp>
        <p:nvSpPr>
          <p:cNvPr id="17" name="矩形 16">
            <a:extLst>
              <a:ext uri="{FF2B5EF4-FFF2-40B4-BE49-F238E27FC236}">
                <a16:creationId xmlns:a16="http://schemas.microsoft.com/office/drawing/2014/main" id="{E1BB1A12-7B80-4EDD-8B41-224390C2BB11}"/>
              </a:ext>
            </a:extLst>
          </p:cNvPr>
          <p:cNvSpPr/>
          <p:nvPr/>
        </p:nvSpPr>
        <p:spPr>
          <a:xfrm>
            <a:off x="611559" y="6303288"/>
            <a:ext cx="868596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问题：已知在初始时刻，粒子是均匀分布在势阱内，求任意时刻的波函数</a:t>
            </a:r>
            <a:endParaRPr lang="zh-CN" altLang="en-US" sz="20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1070434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26BA43E-15C2-449E-B9BD-749212894DB8}"/>
              </a:ext>
            </a:extLst>
          </p:cNvPr>
          <p:cNvSpPr>
            <a:spLocks noGrp="1"/>
          </p:cNvSpPr>
          <p:nvPr>
            <p:ph type="sldNum" sz="quarter" idx="12"/>
          </p:nvPr>
        </p:nvSpPr>
        <p:spPr/>
        <p:txBody>
          <a:bodyPr/>
          <a:lstStyle/>
          <a:p>
            <a:fld id="{06D4AF1B-0515-430B-B653-D9C3C97A9008}" type="slidenum">
              <a:rPr lang="zh-CN" altLang="en-US" smtClean="0"/>
              <a:t>44</a:t>
            </a:fld>
            <a:endParaRPr lang="zh-CN" altLang="en-US"/>
          </a:p>
        </p:txBody>
      </p:sp>
      <p:pic>
        <p:nvPicPr>
          <p:cNvPr id="4" name="图片 3">
            <a:extLst>
              <a:ext uri="{FF2B5EF4-FFF2-40B4-BE49-F238E27FC236}">
                <a16:creationId xmlns:a16="http://schemas.microsoft.com/office/drawing/2014/main" id="{487A1C7A-E95E-4AF3-BC1F-57498A13E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727" y="1049340"/>
            <a:ext cx="7538546" cy="5489573"/>
          </a:xfrm>
          <a:prstGeom prst="rect">
            <a:avLst/>
          </a:prstGeom>
        </p:spPr>
      </p:pic>
      <p:sp>
        <p:nvSpPr>
          <p:cNvPr id="5" name="TextBox 14">
            <a:extLst>
              <a:ext uri="{FF2B5EF4-FFF2-40B4-BE49-F238E27FC236}">
                <a16:creationId xmlns:a16="http://schemas.microsoft.com/office/drawing/2014/main" id="{7D4F4914-6250-4C8F-BB03-6BB981D47024}"/>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Tree>
    <p:extLst>
      <p:ext uri="{BB962C8B-B14F-4D97-AF65-F5344CB8AC3E}">
        <p14:creationId xmlns:p14="http://schemas.microsoft.com/office/powerpoint/2010/main" val="26048114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6981" name="Object 14">
            <a:extLst>
              <a:ext uri="{FF2B5EF4-FFF2-40B4-BE49-F238E27FC236}">
                <a16:creationId xmlns:a16="http://schemas.microsoft.com/office/drawing/2014/main" id="{411D8650-EF1E-4B69-B378-71C21F6154EC}"/>
              </a:ext>
            </a:extLst>
          </p:cNvPr>
          <p:cNvGraphicFramePr>
            <a:graphicFrameLocks noChangeAspect="1"/>
          </p:cNvGraphicFramePr>
          <p:nvPr>
            <p:extLst>
              <p:ext uri="{D42A27DB-BD31-4B8C-83A1-F6EECF244321}">
                <p14:modId xmlns:p14="http://schemas.microsoft.com/office/powerpoint/2010/main" val="888375188"/>
              </p:ext>
            </p:extLst>
          </p:nvPr>
        </p:nvGraphicFramePr>
        <p:xfrm>
          <a:off x="3143250" y="5164138"/>
          <a:ext cx="1970088" cy="801687"/>
        </p:xfrm>
        <a:graphic>
          <a:graphicData uri="http://schemas.openxmlformats.org/presentationml/2006/ole">
            <mc:AlternateContent xmlns:mc="http://schemas.openxmlformats.org/markup-compatibility/2006">
              <mc:Choice xmlns:v="urn:schemas-microsoft-com:vml" Requires="v">
                <p:oleObj spid="_x0000_s152185" name="Equation" r:id="rId3" imgW="977760" imgH="444240" progId="Equation.DSMT4">
                  <p:embed/>
                </p:oleObj>
              </mc:Choice>
              <mc:Fallback>
                <p:oleObj name="Equation" r:id="rId3" imgW="977760" imgH="444240" progId="Equation.DSMT4">
                  <p:embed/>
                  <p:pic>
                    <p:nvPicPr>
                      <p:cNvPr id="126981" name="Object 14">
                        <a:extLst>
                          <a:ext uri="{FF2B5EF4-FFF2-40B4-BE49-F238E27FC236}">
                            <a16:creationId xmlns:a16="http://schemas.microsoft.com/office/drawing/2014/main" id="{411D8650-EF1E-4B69-B378-71C21F6154EC}"/>
                          </a:ext>
                        </a:extLst>
                      </p:cNvPr>
                      <p:cNvPicPr>
                        <a:picLocks noChangeAspect="1" noChangeArrowheads="1"/>
                      </p:cNvPicPr>
                      <p:nvPr/>
                    </p:nvPicPr>
                    <p:blipFill>
                      <a:blip r:embed="rId4"/>
                      <a:srcRect/>
                      <a:stretch>
                        <a:fillRect/>
                      </a:stretch>
                    </p:blipFill>
                    <p:spPr bwMode="auto">
                      <a:xfrm>
                        <a:off x="3143250" y="5164138"/>
                        <a:ext cx="1970088"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2" name="Object 13">
            <a:extLst>
              <a:ext uri="{FF2B5EF4-FFF2-40B4-BE49-F238E27FC236}">
                <a16:creationId xmlns:a16="http://schemas.microsoft.com/office/drawing/2014/main" id="{3C5F9CE3-5DD8-4C14-982F-6D428CD4DC64}"/>
              </a:ext>
            </a:extLst>
          </p:cNvPr>
          <p:cNvGraphicFramePr>
            <a:graphicFrameLocks noChangeAspect="1"/>
          </p:cNvGraphicFramePr>
          <p:nvPr>
            <p:extLst>
              <p:ext uri="{D42A27DB-BD31-4B8C-83A1-F6EECF244321}">
                <p14:modId xmlns:p14="http://schemas.microsoft.com/office/powerpoint/2010/main" val="2246918974"/>
              </p:ext>
            </p:extLst>
          </p:nvPr>
        </p:nvGraphicFramePr>
        <p:xfrm>
          <a:off x="397235" y="3927475"/>
          <a:ext cx="2228850" cy="703263"/>
        </p:xfrm>
        <a:graphic>
          <a:graphicData uri="http://schemas.openxmlformats.org/presentationml/2006/ole">
            <mc:AlternateContent xmlns:mc="http://schemas.openxmlformats.org/markup-compatibility/2006">
              <mc:Choice xmlns:v="urn:schemas-microsoft-com:vml" Requires="v">
                <p:oleObj spid="_x0000_s152186" name="Equation" r:id="rId5" imgW="1257224" imgH="400152" progId="Equation.3">
                  <p:embed/>
                </p:oleObj>
              </mc:Choice>
              <mc:Fallback>
                <p:oleObj name="Equation" r:id="rId5" imgW="1257224" imgH="400152" progId="Equation.3">
                  <p:embed/>
                  <p:pic>
                    <p:nvPicPr>
                      <p:cNvPr id="126982" name="Object 13">
                        <a:extLst>
                          <a:ext uri="{FF2B5EF4-FFF2-40B4-BE49-F238E27FC236}">
                            <a16:creationId xmlns:a16="http://schemas.microsoft.com/office/drawing/2014/main" id="{3C5F9CE3-5DD8-4C14-982F-6D428CD4DC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235" y="3927475"/>
                        <a:ext cx="222885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83" name="Text Box 12">
            <a:extLst>
              <a:ext uri="{FF2B5EF4-FFF2-40B4-BE49-F238E27FC236}">
                <a16:creationId xmlns:a16="http://schemas.microsoft.com/office/drawing/2014/main" id="{A861649A-2198-43FD-B2EB-6B7AE41840DA}"/>
              </a:ext>
            </a:extLst>
          </p:cNvPr>
          <p:cNvSpPr txBox="1">
            <a:spLocks noChangeArrowheads="1"/>
          </p:cNvSpPr>
          <p:nvPr/>
        </p:nvSpPr>
        <p:spPr bwMode="auto">
          <a:xfrm>
            <a:off x="5333999" y="4919663"/>
            <a:ext cx="3423465" cy="10064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squar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sz="2000" b="1" dirty="0">
                <a:solidFill>
                  <a:srgbClr val="0000FF"/>
                </a:solidFill>
                <a:latin typeface="宋体" panose="02010600030101010101" pitchFamily="2" charset="-122"/>
                <a:ea typeface="隶书" panose="02010509060101010101" pitchFamily="49" charset="-122"/>
              </a:rPr>
              <a:t>量子力学中的线性谐振子就是指在该式所描述的势场中运动的粒子。</a:t>
            </a:r>
            <a:endParaRPr lang="zh-CN" altLang="en-US" dirty="0">
              <a:solidFill>
                <a:srgbClr val="0000FF"/>
              </a:solidFill>
            </a:endParaRPr>
          </a:p>
        </p:txBody>
      </p:sp>
      <p:sp>
        <p:nvSpPr>
          <p:cNvPr id="126985" name="Text Box 10">
            <a:extLst>
              <a:ext uri="{FF2B5EF4-FFF2-40B4-BE49-F238E27FC236}">
                <a16:creationId xmlns:a16="http://schemas.microsoft.com/office/drawing/2014/main" id="{029A9E55-C599-47FF-9512-4FE761324A0E}"/>
              </a:ext>
            </a:extLst>
          </p:cNvPr>
          <p:cNvSpPr txBox="1">
            <a:spLocks noChangeArrowheads="1"/>
          </p:cNvSpPr>
          <p:nvPr/>
        </p:nvSpPr>
        <p:spPr bwMode="auto">
          <a:xfrm>
            <a:off x="251519" y="1459667"/>
            <a:ext cx="8636893" cy="70788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squar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ts val="800"/>
              </a:spcBef>
              <a:spcAft>
                <a:spcPts val="800"/>
              </a:spcAft>
            </a:pPr>
            <a:r>
              <a:rPr kumimoji="0" lang="zh-CN" altLang="en-US" sz="2000" b="1" dirty="0">
                <a:latin typeface="隶书" panose="02010509060101010101" pitchFamily="49" charset="-122"/>
                <a:ea typeface="隶书" panose="02010509060101010101" pitchFamily="49" charset="-122"/>
              </a:rPr>
              <a:t>在经典力学中，当质量为  的粒子，受回复力 </a:t>
            </a:r>
            <a:r>
              <a:rPr kumimoji="0" lang="en-US" altLang="zh-CN" sz="2000" b="1" dirty="0">
                <a:latin typeface="隶书" panose="02010509060101010101" pitchFamily="49" charset="-122"/>
                <a:ea typeface="隶书" panose="02010509060101010101" pitchFamily="49" charset="-122"/>
              </a:rPr>
              <a:t>       </a:t>
            </a:r>
            <a:r>
              <a:rPr kumimoji="0" lang="zh-CN" altLang="en-US" sz="2000" b="1" dirty="0">
                <a:latin typeface="隶书" panose="02010509060101010101" pitchFamily="49" charset="-122"/>
                <a:ea typeface="隶书" panose="02010509060101010101" pitchFamily="49" charset="-122"/>
              </a:rPr>
              <a:t>作用，由牛顿第二定律可以写出运动方程为：</a:t>
            </a:r>
          </a:p>
        </p:txBody>
      </p:sp>
      <p:sp>
        <p:nvSpPr>
          <p:cNvPr id="126986" name="Text Box 9">
            <a:extLst>
              <a:ext uri="{FF2B5EF4-FFF2-40B4-BE49-F238E27FC236}">
                <a16:creationId xmlns:a16="http://schemas.microsoft.com/office/drawing/2014/main" id="{3CC32D96-ECCA-4ACC-9015-D0111D86777C}"/>
              </a:ext>
            </a:extLst>
          </p:cNvPr>
          <p:cNvSpPr txBox="1">
            <a:spLocks noChangeArrowheads="1"/>
          </p:cNvSpPr>
          <p:nvPr/>
        </p:nvSpPr>
        <p:spPr bwMode="auto">
          <a:xfrm>
            <a:off x="251519" y="3044825"/>
            <a:ext cx="8636893" cy="7016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squar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ts val="800"/>
              </a:spcBef>
              <a:spcAft>
                <a:spcPts val="800"/>
              </a:spcAft>
            </a:pPr>
            <a:r>
              <a:rPr kumimoji="0" lang="zh-CN" altLang="en-US" sz="2000" b="1" dirty="0">
                <a:latin typeface="隶书" panose="02010509060101010101" pitchFamily="49" charset="-122"/>
                <a:ea typeface="隶书" panose="02010509060101010101" pitchFamily="49" charset="-122"/>
              </a:rPr>
              <a:t>其解为            ，这种运动称为简谐振动，做这种运动的粒子叫谐振子，振动的频率为         。</a:t>
            </a:r>
            <a:endParaRPr lang="zh-CN" altLang="en-US" dirty="0"/>
          </a:p>
        </p:txBody>
      </p:sp>
      <p:sp>
        <p:nvSpPr>
          <p:cNvPr id="126987" name="Text Box 8">
            <a:extLst>
              <a:ext uri="{FF2B5EF4-FFF2-40B4-BE49-F238E27FC236}">
                <a16:creationId xmlns:a16="http://schemas.microsoft.com/office/drawing/2014/main" id="{AE6C1F13-E1EC-4546-BDC7-8B2D39AE5B0E}"/>
              </a:ext>
            </a:extLst>
          </p:cNvPr>
          <p:cNvSpPr txBox="1">
            <a:spLocks noChangeArrowheads="1"/>
          </p:cNvSpPr>
          <p:nvPr/>
        </p:nvSpPr>
        <p:spPr bwMode="auto">
          <a:xfrm>
            <a:off x="747713" y="5054600"/>
            <a:ext cx="1981200" cy="1006475"/>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ts val="800"/>
              </a:spcBef>
              <a:spcAft>
                <a:spcPts val="800"/>
              </a:spcAft>
            </a:pPr>
            <a:r>
              <a:rPr kumimoji="0" lang="zh-CN" altLang="en-US" sz="2000" b="1" dirty="0">
                <a:solidFill>
                  <a:srgbClr val="0000FF"/>
                </a:solidFill>
                <a:latin typeface="隶书" panose="02010509060101010101" pitchFamily="49" charset="-122"/>
                <a:ea typeface="隶书" panose="02010509060101010101" pitchFamily="49" charset="-122"/>
              </a:rPr>
              <a:t>若取</a:t>
            </a:r>
            <a:r>
              <a:rPr kumimoji="0" lang="en-US" altLang="zh-CN" sz="2000" b="1" dirty="0">
                <a:solidFill>
                  <a:srgbClr val="0000FF"/>
                </a:solidFill>
                <a:latin typeface="隶书" panose="02010509060101010101" pitchFamily="49" charset="-122"/>
                <a:ea typeface="隶书" panose="02010509060101010101" pitchFamily="49" charset="-122"/>
              </a:rPr>
              <a:t>V</a:t>
            </a:r>
            <a:r>
              <a:rPr kumimoji="0" lang="en-US" altLang="zh-CN" sz="2000" b="1" baseline="-25000" dirty="0">
                <a:solidFill>
                  <a:srgbClr val="0000FF"/>
                </a:solidFill>
                <a:latin typeface="隶书" panose="02010509060101010101" pitchFamily="49" charset="-122"/>
                <a:ea typeface="隶书" panose="02010509060101010101" pitchFamily="49" charset="-122"/>
              </a:rPr>
              <a:t>0</a:t>
            </a:r>
            <a:r>
              <a:rPr kumimoji="0" lang="en-US" altLang="zh-CN" sz="2000" b="1" dirty="0">
                <a:solidFill>
                  <a:srgbClr val="0000FF"/>
                </a:solidFill>
                <a:latin typeface="隶书" panose="02010509060101010101" pitchFamily="49" charset="-122"/>
                <a:ea typeface="隶书" panose="02010509060101010101" pitchFamily="49" charset="-122"/>
              </a:rPr>
              <a:t> = 0</a:t>
            </a:r>
            <a:r>
              <a:rPr kumimoji="0" lang="zh-CN" altLang="en-US" sz="2000" b="1" dirty="0">
                <a:solidFill>
                  <a:srgbClr val="0000FF"/>
                </a:solidFill>
                <a:latin typeface="隶书" panose="02010509060101010101" pitchFamily="49" charset="-122"/>
                <a:ea typeface="隶书" panose="02010509060101010101" pitchFamily="49" charset="-122"/>
              </a:rPr>
              <a:t>，即平衡位置处于势 </a:t>
            </a:r>
            <a:r>
              <a:rPr kumimoji="0" lang="en-US" altLang="zh-CN" sz="2000" b="1" dirty="0">
                <a:solidFill>
                  <a:srgbClr val="0000FF"/>
                </a:solidFill>
                <a:latin typeface="隶书" panose="02010509060101010101" pitchFamily="49" charset="-122"/>
                <a:ea typeface="隶书" panose="02010509060101010101" pitchFamily="49" charset="-122"/>
              </a:rPr>
              <a:t>V = 0 </a:t>
            </a:r>
            <a:r>
              <a:rPr kumimoji="0" lang="zh-CN" altLang="en-US" sz="2000" b="1" dirty="0">
                <a:solidFill>
                  <a:srgbClr val="0000FF"/>
                </a:solidFill>
                <a:latin typeface="隶书" panose="02010509060101010101" pitchFamily="49" charset="-122"/>
                <a:ea typeface="隶书" panose="02010509060101010101" pitchFamily="49" charset="-122"/>
              </a:rPr>
              <a:t>点，则</a:t>
            </a:r>
            <a:endParaRPr lang="zh-CN" altLang="en-US" dirty="0">
              <a:solidFill>
                <a:srgbClr val="0000FF"/>
              </a:solidFill>
            </a:endParaRPr>
          </a:p>
        </p:txBody>
      </p:sp>
      <p:graphicFrame>
        <p:nvGraphicFramePr>
          <p:cNvPr id="126988" name="Object 7">
            <a:extLst>
              <a:ext uri="{FF2B5EF4-FFF2-40B4-BE49-F238E27FC236}">
                <a16:creationId xmlns:a16="http://schemas.microsoft.com/office/drawing/2014/main" id="{4972F078-9456-42A3-A310-2DCF66140667}"/>
              </a:ext>
            </a:extLst>
          </p:cNvPr>
          <p:cNvGraphicFramePr>
            <a:graphicFrameLocks noChangeAspect="1"/>
          </p:cNvGraphicFramePr>
          <p:nvPr>
            <p:extLst>
              <p:ext uri="{D42A27DB-BD31-4B8C-83A1-F6EECF244321}">
                <p14:modId xmlns:p14="http://schemas.microsoft.com/office/powerpoint/2010/main" val="650701390"/>
              </p:ext>
            </p:extLst>
          </p:nvPr>
        </p:nvGraphicFramePr>
        <p:xfrm>
          <a:off x="3160304" y="4031411"/>
          <a:ext cx="2474912" cy="504825"/>
        </p:xfrm>
        <a:graphic>
          <a:graphicData uri="http://schemas.openxmlformats.org/presentationml/2006/ole">
            <mc:AlternateContent xmlns:mc="http://schemas.openxmlformats.org/markup-compatibility/2006">
              <mc:Choice xmlns:v="urn:schemas-microsoft-com:vml" Requires="v">
                <p:oleObj spid="_x0000_s152187" name="Equation" r:id="rId7" imgW="1409088" imgH="291973" progId="Equation.DSMT4">
                  <p:embed/>
                </p:oleObj>
              </mc:Choice>
              <mc:Fallback>
                <p:oleObj name="Equation" r:id="rId7" imgW="1409088" imgH="291973" progId="Equation.DSMT4">
                  <p:embed/>
                  <p:pic>
                    <p:nvPicPr>
                      <p:cNvPr id="126988" name="Object 7">
                        <a:extLst>
                          <a:ext uri="{FF2B5EF4-FFF2-40B4-BE49-F238E27FC236}">
                            <a16:creationId xmlns:a16="http://schemas.microsoft.com/office/drawing/2014/main" id="{4972F078-9456-42A3-A310-2DCF661406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0304" y="4031411"/>
                        <a:ext cx="24749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89" name="Object 6">
            <a:extLst>
              <a:ext uri="{FF2B5EF4-FFF2-40B4-BE49-F238E27FC236}">
                <a16:creationId xmlns:a16="http://schemas.microsoft.com/office/drawing/2014/main" id="{01A8DD42-82FC-4EA7-9FE9-3627520A0E82}"/>
              </a:ext>
            </a:extLst>
          </p:cNvPr>
          <p:cNvGraphicFramePr>
            <a:graphicFrameLocks noChangeAspect="1"/>
          </p:cNvGraphicFramePr>
          <p:nvPr>
            <p:extLst>
              <p:ext uri="{D42A27DB-BD31-4B8C-83A1-F6EECF244321}">
                <p14:modId xmlns:p14="http://schemas.microsoft.com/office/powerpoint/2010/main" val="2056866588"/>
              </p:ext>
            </p:extLst>
          </p:nvPr>
        </p:nvGraphicFramePr>
        <p:xfrm>
          <a:off x="5610865" y="3925649"/>
          <a:ext cx="1381125" cy="703263"/>
        </p:xfrm>
        <a:graphic>
          <a:graphicData uri="http://schemas.openxmlformats.org/presentationml/2006/ole">
            <mc:AlternateContent xmlns:mc="http://schemas.openxmlformats.org/markup-compatibility/2006">
              <mc:Choice xmlns:v="urn:schemas-microsoft-com:vml" Requires="v">
                <p:oleObj spid="_x0000_s152188" name="Equation" r:id="rId9" imgW="787058" imgH="406224" progId="Equation.DSMT4">
                  <p:embed/>
                </p:oleObj>
              </mc:Choice>
              <mc:Fallback>
                <p:oleObj name="Equation" r:id="rId9" imgW="787058" imgH="406224" progId="Equation.DSMT4">
                  <p:embed/>
                  <p:pic>
                    <p:nvPicPr>
                      <p:cNvPr id="126989" name="Object 6">
                        <a:extLst>
                          <a:ext uri="{FF2B5EF4-FFF2-40B4-BE49-F238E27FC236}">
                            <a16:creationId xmlns:a16="http://schemas.microsoft.com/office/drawing/2014/main" id="{01A8DD42-82FC-4EA7-9FE9-3627520A0E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0865" y="3925649"/>
                        <a:ext cx="138112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6990" name="Object 5">
            <a:extLst>
              <a:ext uri="{FF2B5EF4-FFF2-40B4-BE49-F238E27FC236}">
                <a16:creationId xmlns:a16="http://schemas.microsoft.com/office/drawing/2014/main" id="{EB2809AC-BA54-4AEE-81DD-9E7E45DE407C}"/>
              </a:ext>
            </a:extLst>
          </p:cNvPr>
          <p:cNvGraphicFramePr>
            <a:graphicFrameLocks noChangeAspect="1"/>
          </p:cNvGraphicFramePr>
          <p:nvPr>
            <p:extLst>
              <p:ext uri="{D42A27DB-BD31-4B8C-83A1-F6EECF244321}">
                <p14:modId xmlns:p14="http://schemas.microsoft.com/office/powerpoint/2010/main" val="3441959712"/>
              </p:ext>
            </p:extLst>
          </p:nvPr>
        </p:nvGraphicFramePr>
        <p:xfrm>
          <a:off x="6992938" y="3886200"/>
          <a:ext cx="2028825" cy="769938"/>
        </p:xfrm>
        <a:graphic>
          <a:graphicData uri="http://schemas.openxmlformats.org/presentationml/2006/ole">
            <mc:AlternateContent xmlns:mc="http://schemas.openxmlformats.org/markup-compatibility/2006">
              <mc:Choice xmlns:v="urn:schemas-microsoft-com:vml" Requires="v">
                <p:oleObj spid="_x0000_s152189" name="Equation" r:id="rId11" imgW="1155600" imgH="444240" progId="Equation.DSMT4">
                  <p:embed/>
                </p:oleObj>
              </mc:Choice>
              <mc:Fallback>
                <p:oleObj name="Equation" r:id="rId11" imgW="1155600" imgH="444240" progId="Equation.DSMT4">
                  <p:embed/>
                  <p:pic>
                    <p:nvPicPr>
                      <p:cNvPr id="126990" name="Object 5">
                        <a:extLst>
                          <a:ext uri="{FF2B5EF4-FFF2-40B4-BE49-F238E27FC236}">
                            <a16:creationId xmlns:a16="http://schemas.microsoft.com/office/drawing/2014/main" id="{EB2809AC-BA54-4AEE-81DD-9E7E45DE407C}"/>
                          </a:ext>
                        </a:extLst>
                      </p:cNvPr>
                      <p:cNvPicPr>
                        <a:picLocks noChangeAspect="1" noChangeArrowheads="1"/>
                      </p:cNvPicPr>
                      <p:nvPr/>
                    </p:nvPicPr>
                    <p:blipFill>
                      <a:blip r:embed="rId12"/>
                      <a:srcRect/>
                      <a:stretch>
                        <a:fillRect/>
                      </a:stretch>
                    </p:blipFill>
                    <p:spPr bwMode="auto">
                      <a:xfrm>
                        <a:off x="6992938" y="3886200"/>
                        <a:ext cx="2028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8">
            <a:extLst>
              <a:ext uri="{FF2B5EF4-FFF2-40B4-BE49-F238E27FC236}">
                <a16:creationId xmlns:a16="http://schemas.microsoft.com/office/drawing/2014/main" id="{1E83A274-EE16-4E08-9A86-799F2105038D}"/>
              </a:ext>
            </a:extLst>
          </p:cNvPr>
          <p:cNvSpPr>
            <a:spLocks noChangeArrowheads="1"/>
          </p:cNvSpPr>
          <p:nvPr/>
        </p:nvSpPr>
        <p:spPr bwMode="auto">
          <a:xfrm>
            <a:off x="0" y="1052900"/>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3.</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 </a:t>
            </a:r>
            <a:r>
              <a:rPr lang="zh-CN"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一维</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线性谐振子</a:t>
            </a:r>
          </a:p>
        </p:txBody>
      </p:sp>
      <p:graphicFrame>
        <p:nvGraphicFramePr>
          <p:cNvPr id="5" name="对象 4">
            <a:extLst>
              <a:ext uri="{FF2B5EF4-FFF2-40B4-BE49-F238E27FC236}">
                <a16:creationId xmlns:a16="http://schemas.microsoft.com/office/drawing/2014/main" id="{6328EC8F-EE73-4631-BF22-4F4F75761041}"/>
              </a:ext>
            </a:extLst>
          </p:cNvPr>
          <p:cNvGraphicFramePr>
            <a:graphicFrameLocks noChangeAspect="1"/>
          </p:cNvGraphicFramePr>
          <p:nvPr>
            <p:extLst>
              <p:ext uri="{D42A27DB-BD31-4B8C-83A1-F6EECF244321}">
                <p14:modId xmlns:p14="http://schemas.microsoft.com/office/powerpoint/2010/main" val="2758708321"/>
              </p:ext>
            </p:extLst>
          </p:nvPr>
        </p:nvGraphicFramePr>
        <p:xfrm>
          <a:off x="2951820" y="2178991"/>
          <a:ext cx="1350150" cy="684859"/>
        </p:xfrm>
        <a:graphic>
          <a:graphicData uri="http://schemas.openxmlformats.org/presentationml/2006/ole">
            <mc:AlternateContent xmlns:mc="http://schemas.openxmlformats.org/markup-compatibility/2006">
              <mc:Choice xmlns:v="urn:schemas-microsoft-com:vml" Requires="v">
                <p:oleObj spid="_x0000_s152190" name="Equation" r:id="rId13" imgW="660113" imgH="330057" progId="Equation.DSMT4">
                  <p:embed/>
                </p:oleObj>
              </mc:Choice>
              <mc:Fallback>
                <p:oleObj name="Equation" r:id="rId13" imgW="660113" imgH="330057" progId="Equation.DSMT4">
                  <p:embed/>
                  <p:pic>
                    <p:nvPicPr>
                      <p:cNvPr id="0"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51820" y="2178991"/>
                        <a:ext cx="1350150" cy="684859"/>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E3C6F460-7AD8-4870-97BE-5D2445FAA98D}"/>
              </a:ext>
            </a:extLst>
          </p:cNvPr>
          <p:cNvGraphicFramePr>
            <a:graphicFrameLocks noChangeAspect="1"/>
          </p:cNvGraphicFramePr>
          <p:nvPr>
            <p:extLst>
              <p:ext uri="{D42A27DB-BD31-4B8C-83A1-F6EECF244321}">
                <p14:modId xmlns:p14="http://schemas.microsoft.com/office/powerpoint/2010/main" val="1933026529"/>
              </p:ext>
            </p:extLst>
          </p:nvPr>
        </p:nvGraphicFramePr>
        <p:xfrm>
          <a:off x="3146380" y="1551871"/>
          <a:ext cx="285750" cy="263525"/>
        </p:xfrm>
        <a:graphic>
          <a:graphicData uri="http://schemas.openxmlformats.org/presentationml/2006/ole">
            <mc:AlternateContent xmlns:mc="http://schemas.openxmlformats.org/markup-compatibility/2006">
              <mc:Choice xmlns:v="urn:schemas-microsoft-com:vml" Requires="v">
                <p:oleObj spid="_x0000_s152191" name="Equation" r:id="rId15" imgW="139680" imgH="126720" progId="Equation.DSMT4">
                  <p:embed/>
                </p:oleObj>
              </mc:Choice>
              <mc:Fallback>
                <p:oleObj name="Equation" r:id="rId15" imgW="139680" imgH="126720" progId="Equation.DSMT4">
                  <p:embed/>
                  <p:pic>
                    <p:nvPicPr>
                      <p:cNvPr id="5" name="对象 4">
                        <a:extLst>
                          <a:ext uri="{FF2B5EF4-FFF2-40B4-BE49-F238E27FC236}">
                            <a16:creationId xmlns:a16="http://schemas.microsoft.com/office/drawing/2014/main" id="{6328EC8F-EE73-4631-BF22-4F4F75761041}"/>
                          </a:ext>
                        </a:extLst>
                      </p:cNvPr>
                      <p:cNvPicPr>
                        <a:picLocks noChangeAspect="1" noChangeArrowheads="1"/>
                      </p:cNvPicPr>
                      <p:nvPr/>
                    </p:nvPicPr>
                    <p:blipFill>
                      <a:blip r:embed="rId16"/>
                      <a:srcRect/>
                      <a:stretch>
                        <a:fillRect/>
                      </a:stretch>
                    </p:blipFill>
                    <p:spPr bwMode="auto">
                      <a:xfrm>
                        <a:off x="3146380" y="1551871"/>
                        <a:ext cx="285750" cy="263525"/>
                      </a:xfrm>
                      <a:prstGeom prst="rect">
                        <a:avLst/>
                      </a:prstGeom>
                      <a:noFill/>
                    </p:spPr>
                  </p:pic>
                </p:oleObj>
              </mc:Fallback>
            </mc:AlternateContent>
          </a:graphicData>
        </a:graphic>
      </p:graphicFrame>
      <p:graphicFrame>
        <p:nvGraphicFramePr>
          <p:cNvPr id="7" name="对象 6">
            <a:extLst>
              <a:ext uri="{FF2B5EF4-FFF2-40B4-BE49-F238E27FC236}">
                <a16:creationId xmlns:a16="http://schemas.microsoft.com/office/drawing/2014/main" id="{17D7DB86-02DD-416A-B5CD-6C783FBD5C76}"/>
              </a:ext>
            </a:extLst>
          </p:cNvPr>
          <p:cNvGraphicFramePr>
            <a:graphicFrameLocks noChangeAspect="1"/>
          </p:cNvGraphicFramePr>
          <p:nvPr>
            <p:extLst>
              <p:ext uri="{D42A27DB-BD31-4B8C-83A1-F6EECF244321}">
                <p14:modId xmlns:p14="http://schemas.microsoft.com/office/powerpoint/2010/main" val="3826364163"/>
              </p:ext>
            </p:extLst>
          </p:nvPr>
        </p:nvGraphicFramePr>
        <p:xfrm>
          <a:off x="5484241" y="1489992"/>
          <a:ext cx="990974" cy="365494"/>
        </p:xfrm>
        <a:graphic>
          <a:graphicData uri="http://schemas.openxmlformats.org/presentationml/2006/ole">
            <mc:AlternateContent xmlns:mc="http://schemas.openxmlformats.org/markup-compatibility/2006">
              <mc:Choice xmlns:v="urn:schemas-microsoft-com:vml" Requires="v">
                <p:oleObj spid="_x0000_s152192" name="Equation" r:id="rId17" imgW="419040" imgH="152280" progId="Equation.DSMT4">
                  <p:embed/>
                </p:oleObj>
              </mc:Choice>
              <mc:Fallback>
                <p:oleObj name="Equation" r:id="rId17" imgW="419040" imgH="152280" progId="Equation.DSMT4">
                  <p:embed/>
                  <p:pic>
                    <p:nvPicPr>
                      <p:cNvPr id="0" name="Object 5"/>
                      <p:cNvPicPr>
                        <a:picLocks noChangeAspect="1" noChangeArrowheads="1"/>
                      </p:cNvPicPr>
                      <p:nvPr/>
                    </p:nvPicPr>
                    <p:blipFill>
                      <a:blip r:embed="rId18"/>
                      <a:srcRect/>
                      <a:stretch>
                        <a:fillRect/>
                      </a:stretch>
                    </p:blipFill>
                    <p:spPr bwMode="auto">
                      <a:xfrm>
                        <a:off x="5484241" y="1489992"/>
                        <a:ext cx="990974" cy="365494"/>
                      </a:xfrm>
                      <a:prstGeom prst="rect">
                        <a:avLst/>
                      </a:prstGeom>
                      <a:noFill/>
                    </p:spPr>
                  </p:pic>
                </p:oleObj>
              </mc:Fallback>
            </mc:AlternateContent>
          </a:graphicData>
        </a:graphic>
      </p:graphicFrame>
      <p:sp>
        <p:nvSpPr>
          <p:cNvPr id="8" name="Rectangle 8">
            <a:extLst>
              <a:ext uri="{FF2B5EF4-FFF2-40B4-BE49-F238E27FC236}">
                <a16:creationId xmlns:a16="http://schemas.microsoft.com/office/drawing/2014/main" id="{68ADA005-286E-4285-B7E3-BA7C1A90871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5AE718D9-6383-4312-ADDA-FC9C1AA5D741}"/>
              </a:ext>
            </a:extLst>
          </p:cNvPr>
          <p:cNvGraphicFramePr>
            <a:graphicFrameLocks noChangeAspect="1"/>
          </p:cNvGraphicFramePr>
          <p:nvPr>
            <p:extLst>
              <p:ext uri="{D42A27DB-BD31-4B8C-83A1-F6EECF244321}">
                <p14:modId xmlns:p14="http://schemas.microsoft.com/office/powerpoint/2010/main" val="2346344389"/>
              </p:ext>
            </p:extLst>
          </p:nvPr>
        </p:nvGraphicFramePr>
        <p:xfrm>
          <a:off x="1273404" y="3098007"/>
          <a:ext cx="1453468" cy="350837"/>
        </p:xfrm>
        <a:graphic>
          <a:graphicData uri="http://schemas.openxmlformats.org/presentationml/2006/ole">
            <mc:AlternateContent xmlns:mc="http://schemas.openxmlformats.org/markup-compatibility/2006">
              <mc:Choice xmlns:v="urn:schemas-microsoft-com:vml" Requires="v">
                <p:oleObj spid="_x0000_s152193" name="Equation" r:id="rId19" imgW="825500" imgH="203200" progId="Equation.DSMT4">
                  <p:embed/>
                </p:oleObj>
              </mc:Choice>
              <mc:Fallback>
                <p:oleObj name="Equation" r:id="rId19" imgW="825500" imgH="203200" progId="Equation.DSMT4">
                  <p:embed/>
                  <p:pic>
                    <p:nvPicPr>
                      <p:cNvPr id="0"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73404" y="3098007"/>
                        <a:ext cx="1453468" cy="350837"/>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1B71F00F-4C24-4FCE-8026-07713EF63819}"/>
              </a:ext>
            </a:extLst>
          </p:cNvPr>
          <p:cNvGraphicFramePr>
            <a:graphicFrameLocks noChangeAspect="1"/>
          </p:cNvGraphicFramePr>
          <p:nvPr>
            <p:extLst>
              <p:ext uri="{D42A27DB-BD31-4B8C-83A1-F6EECF244321}">
                <p14:modId xmlns:p14="http://schemas.microsoft.com/office/powerpoint/2010/main" val="3733350776"/>
              </p:ext>
            </p:extLst>
          </p:nvPr>
        </p:nvGraphicFramePr>
        <p:xfrm>
          <a:off x="1916705" y="3383130"/>
          <a:ext cx="951682" cy="363370"/>
        </p:xfrm>
        <a:graphic>
          <a:graphicData uri="http://schemas.openxmlformats.org/presentationml/2006/ole">
            <mc:AlternateContent xmlns:mc="http://schemas.openxmlformats.org/markup-compatibility/2006">
              <mc:Choice xmlns:v="urn:schemas-microsoft-com:vml" Requires="v">
                <p:oleObj spid="_x0000_s152194" name="Equation" r:id="rId21" imgW="520474" imgH="203112" progId="Equation.DSMT4">
                  <p:embed/>
                </p:oleObj>
              </mc:Choice>
              <mc:Fallback>
                <p:oleObj name="Equation" r:id="rId21" imgW="520474" imgH="203112" progId="Equation.DSMT4">
                  <p:embed/>
                  <p:pic>
                    <p:nvPicPr>
                      <p:cNvPr id="0" name="Object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16705" y="3383130"/>
                        <a:ext cx="951682" cy="363370"/>
                      </a:xfrm>
                      <a:prstGeom prst="rect">
                        <a:avLst/>
                      </a:prstGeom>
                      <a:noFill/>
                    </p:spPr>
                  </p:pic>
                </p:oleObj>
              </mc:Fallback>
            </mc:AlternateContent>
          </a:graphicData>
        </a:graphic>
      </p:graphicFrame>
      <p:sp>
        <p:nvSpPr>
          <p:cNvPr id="37" name="TextBox 14">
            <a:extLst>
              <a:ext uri="{FF2B5EF4-FFF2-40B4-BE49-F238E27FC236}">
                <a16:creationId xmlns:a16="http://schemas.microsoft.com/office/drawing/2014/main" id="{0E65B0F6-F3BA-448C-9D37-446D5A675DC2}"/>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pic>
        <p:nvPicPr>
          <p:cNvPr id="3" name="图片 2">
            <a:extLst>
              <a:ext uri="{FF2B5EF4-FFF2-40B4-BE49-F238E27FC236}">
                <a16:creationId xmlns:a16="http://schemas.microsoft.com/office/drawing/2014/main" id="{44CF2437-3AB2-4C44-A1CF-B08DDE2C9EB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998683" y="2044042"/>
            <a:ext cx="2655295" cy="984607"/>
          </a:xfrm>
          <a:prstGeom prst="rect">
            <a:avLst/>
          </a:prstGeom>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02" name="Group 28">
            <a:extLst>
              <a:ext uri="{FF2B5EF4-FFF2-40B4-BE49-F238E27FC236}">
                <a16:creationId xmlns:a16="http://schemas.microsoft.com/office/drawing/2014/main" id="{0513C883-31AD-4858-BA64-1E87CAD33543}"/>
              </a:ext>
            </a:extLst>
          </p:cNvPr>
          <p:cNvGrpSpPr>
            <a:grpSpLocks/>
          </p:cNvGrpSpPr>
          <p:nvPr/>
        </p:nvGrpSpPr>
        <p:grpSpPr bwMode="auto">
          <a:xfrm>
            <a:off x="0" y="1611313"/>
            <a:ext cx="9144000" cy="5248275"/>
            <a:chOff x="0" y="1014"/>
            <a:chExt cx="5760" cy="3306"/>
          </a:xfrm>
        </p:grpSpPr>
        <p:sp>
          <p:nvSpPr>
            <p:cNvPr id="128029" name="Rectangle 35">
              <a:extLst>
                <a:ext uri="{FF2B5EF4-FFF2-40B4-BE49-F238E27FC236}">
                  <a16:creationId xmlns:a16="http://schemas.microsoft.com/office/drawing/2014/main" id="{4576A4D3-875E-456D-A147-3FEBC0B7BD0C}"/>
                </a:ext>
              </a:extLst>
            </p:cNvPr>
            <p:cNvSpPr>
              <a:spLocks noChangeArrowheads="1"/>
            </p:cNvSpPr>
            <p:nvPr/>
          </p:nvSpPr>
          <p:spPr bwMode="white">
            <a:xfrm>
              <a:off x="0" y="4125"/>
              <a:ext cx="5760" cy="19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28031" name="Group 29">
              <a:extLst>
                <a:ext uri="{FF2B5EF4-FFF2-40B4-BE49-F238E27FC236}">
                  <a16:creationId xmlns:a16="http://schemas.microsoft.com/office/drawing/2014/main" id="{0A4311CA-C8DE-4A44-A967-5C2D348CA85C}"/>
                </a:ext>
              </a:extLst>
            </p:cNvPr>
            <p:cNvGrpSpPr>
              <a:grpSpLocks/>
            </p:cNvGrpSpPr>
            <p:nvPr/>
          </p:nvGrpSpPr>
          <p:grpSpPr bwMode="auto">
            <a:xfrm>
              <a:off x="0" y="1014"/>
              <a:ext cx="5760" cy="261"/>
              <a:chOff x="0" y="115"/>
              <a:chExt cx="5760" cy="464"/>
            </a:xfrm>
          </p:grpSpPr>
          <p:sp>
            <p:nvSpPr>
              <p:cNvPr id="128032" name="Rectangle 33">
                <a:extLst>
                  <a:ext uri="{FF2B5EF4-FFF2-40B4-BE49-F238E27FC236}">
                    <a16:creationId xmlns:a16="http://schemas.microsoft.com/office/drawing/2014/main" id="{81BAD73F-F6B0-489D-BA79-7BAD68C0E2C5}"/>
                  </a:ext>
                </a:extLst>
              </p:cNvPr>
              <p:cNvSpPr>
                <a:spLocks noChangeArrowheads="1"/>
              </p:cNvSpPr>
              <p:nvPr/>
            </p:nvSpPr>
            <p:spPr bwMode="ltGray">
              <a:xfrm>
                <a:off x="0" y="115"/>
                <a:ext cx="5760" cy="11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8033" name="Rectangle 32">
                <a:extLst>
                  <a:ext uri="{FF2B5EF4-FFF2-40B4-BE49-F238E27FC236}">
                    <a16:creationId xmlns:a16="http://schemas.microsoft.com/office/drawing/2014/main" id="{A59D567E-068D-4A21-BD48-BE278F7EEDE1}"/>
                  </a:ext>
                </a:extLst>
              </p:cNvPr>
              <p:cNvSpPr>
                <a:spLocks noChangeArrowheads="1"/>
              </p:cNvSpPr>
              <p:nvPr/>
            </p:nvSpPr>
            <p:spPr bwMode="ltGray">
              <a:xfrm>
                <a:off x="0" y="231"/>
                <a:ext cx="5760" cy="11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8034" name="Rectangle 31">
                <a:extLst>
                  <a:ext uri="{FF2B5EF4-FFF2-40B4-BE49-F238E27FC236}">
                    <a16:creationId xmlns:a16="http://schemas.microsoft.com/office/drawing/2014/main" id="{AB669CC3-F4D7-4750-B280-47C2C8439F5A}"/>
                  </a:ext>
                </a:extLst>
              </p:cNvPr>
              <p:cNvSpPr>
                <a:spLocks noChangeArrowheads="1"/>
              </p:cNvSpPr>
              <p:nvPr/>
            </p:nvSpPr>
            <p:spPr bwMode="ltGray">
              <a:xfrm>
                <a:off x="0" y="347"/>
                <a:ext cx="5760" cy="11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8035" name="Rectangle 30">
                <a:extLst>
                  <a:ext uri="{FF2B5EF4-FFF2-40B4-BE49-F238E27FC236}">
                    <a16:creationId xmlns:a16="http://schemas.microsoft.com/office/drawing/2014/main" id="{E56E0B00-96DD-4CBB-9D36-FAFCED121E3E}"/>
                  </a:ext>
                </a:extLst>
              </p:cNvPr>
              <p:cNvSpPr>
                <a:spLocks noChangeArrowheads="1"/>
              </p:cNvSpPr>
              <p:nvPr/>
            </p:nvSpPr>
            <p:spPr bwMode="ltGray">
              <a:xfrm>
                <a:off x="0" y="463"/>
                <a:ext cx="5760" cy="116"/>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128004" name="Rectangle 26">
            <a:extLst>
              <a:ext uri="{FF2B5EF4-FFF2-40B4-BE49-F238E27FC236}">
                <a16:creationId xmlns:a16="http://schemas.microsoft.com/office/drawing/2014/main" id="{D79B2C4F-9BB3-4FB7-AB9D-3EB2448A076E}"/>
              </a:ext>
            </a:extLst>
          </p:cNvPr>
          <p:cNvSpPr>
            <a:spLocks noChangeArrowheads="1"/>
          </p:cNvSpPr>
          <p:nvPr/>
        </p:nvSpPr>
        <p:spPr bwMode="auto">
          <a:xfrm>
            <a:off x="542925" y="1334861"/>
            <a:ext cx="7762875" cy="2335904"/>
          </a:xfrm>
          <a:prstGeom prst="rect">
            <a:avLst/>
          </a:prstGeom>
          <a:solidFill>
            <a:srgbClr val="FFFFFF"/>
          </a:solidFill>
          <a:ln w="9525">
            <a:solidFill>
              <a:srgbClr val="000000"/>
            </a:solidFill>
            <a:miter lim="800000"/>
            <a:headEnd/>
            <a:tailEnd/>
          </a:ln>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indent="0" eaLnBrk="1" hangingPunct="1">
              <a:buClr>
                <a:schemeClr val="accent1"/>
              </a:buClr>
              <a:buSzPct val="70000"/>
              <a:buNone/>
            </a:pPr>
            <a:r>
              <a:rPr lang="zh-CN" altLang="en-US" sz="2000" b="1" dirty="0">
                <a:latin typeface="隶书" panose="02010509060101010101" pitchFamily="49" charset="-122"/>
                <a:ea typeface="隶书" panose="02010509060101010101" pitchFamily="49" charset="-122"/>
              </a:rPr>
              <a:t>自然界广泛碰到简谐振动，任何体系在平衡位置附近的小振动，例如分子振动、晶格振动、原子核表面振动以及辐射场的振动等往往都可以分解成若干彼此独立的一维简谐振动。简谐振动往往还作为复杂运动的初步近似，所以简谐振动的研究，无论在理论上还是在应用上都是很重要的。 例如双原子分子，两原子间的势</a:t>
            </a:r>
            <a:r>
              <a:rPr lang="en-US" altLang="zh-CN" sz="2000" b="1" dirty="0">
                <a:latin typeface="隶书" panose="02010509060101010101" pitchFamily="49" charset="-122"/>
                <a:ea typeface="隶书" panose="02010509060101010101" pitchFamily="49" charset="-122"/>
              </a:rPr>
              <a:t>V</a:t>
            </a:r>
            <a:r>
              <a:rPr lang="zh-CN" altLang="en-US" sz="2000" b="1" dirty="0">
                <a:latin typeface="隶书" panose="02010509060101010101" pitchFamily="49" charset="-122"/>
                <a:ea typeface="隶书" panose="02010509060101010101" pitchFamily="49" charset="-122"/>
              </a:rPr>
              <a:t>是二者相对距离</a:t>
            </a:r>
            <a:r>
              <a:rPr lang="en-US" altLang="zh-CN" sz="2000" b="1" dirty="0">
                <a:latin typeface="隶书" panose="02010509060101010101" pitchFamily="49" charset="-122"/>
                <a:ea typeface="隶书" panose="02010509060101010101" pitchFamily="49" charset="-122"/>
              </a:rPr>
              <a:t>x</a:t>
            </a:r>
            <a:r>
              <a:rPr lang="zh-CN" altLang="en-US" sz="2000" b="1" dirty="0">
                <a:latin typeface="隶书" panose="02010509060101010101" pitchFamily="49" charset="-122"/>
                <a:ea typeface="隶书" panose="02010509060101010101" pitchFamily="49" charset="-122"/>
              </a:rPr>
              <a:t>的函数，如图所示。在 </a:t>
            </a:r>
            <a:r>
              <a:rPr lang="en-US" altLang="zh-CN" sz="2000" b="1" dirty="0">
                <a:latin typeface="隶书" panose="02010509060101010101" pitchFamily="49" charset="-122"/>
                <a:ea typeface="隶书" panose="02010509060101010101" pitchFamily="49" charset="-122"/>
              </a:rPr>
              <a:t>x = a </a:t>
            </a:r>
            <a:r>
              <a:rPr lang="zh-CN" altLang="en-US" sz="2000" b="1" dirty="0">
                <a:latin typeface="隶书" panose="02010509060101010101" pitchFamily="49" charset="-122"/>
                <a:ea typeface="隶书" panose="02010509060101010101" pitchFamily="49" charset="-122"/>
              </a:rPr>
              <a:t>处，</a:t>
            </a:r>
            <a:r>
              <a:rPr lang="en-US" altLang="zh-CN" sz="2000" b="1" dirty="0">
                <a:latin typeface="隶书" panose="02010509060101010101" pitchFamily="49" charset="-122"/>
                <a:ea typeface="隶书" panose="02010509060101010101" pitchFamily="49" charset="-122"/>
              </a:rPr>
              <a:t>V </a:t>
            </a:r>
            <a:r>
              <a:rPr lang="zh-CN" altLang="en-US" sz="2000" b="1" dirty="0">
                <a:latin typeface="隶书" panose="02010509060101010101" pitchFamily="49" charset="-122"/>
                <a:ea typeface="隶书" panose="02010509060101010101" pitchFamily="49" charset="-122"/>
              </a:rPr>
              <a:t>有一极小值</a:t>
            </a:r>
            <a:r>
              <a:rPr lang="en-US" altLang="zh-CN" sz="2000" b="1" dirty="0">
                <a:latin typeface="隶书" panose="02010509060101010101" pitchFamily="49" charset="-122"/>
                <a:ea typeface="隶书" panose="02010509060101010101" pitchFamily="49" charset="-122"/>
              </a:rPr>
              <a:t>V</a:t>
            </a:r>
            <a:r>
              <a:rPr lang="en-US" altLang="zh-CN" sz="2000" b="1" baseline="-25000" dirty="0">
                <a:latin typeface="隶书" panose="02010509060101010101" pitchFamily="49" charset="-122"/>
                <a:ea typeface="隶书" panose="02010509060101010101" pitchFamily="49" charset="-122"/>
              </a:rPr>
              <a:t>0 </a:t>
            </a:r>
            <a:r>
              <a:rPr lang="zh-CN" altLang="en-US" sz="2000" b="1" dirty="0">
                <a:latin typeface="隶书" panose="02010509060101010101" pitchFamily="49" charset="-122"/>
                <a:ea typeface="隶书" panose="02010509060101010101" pitchFamily="49" charset="-122"/>
              </a:rPr>
              <a:t>。在 </a:t>
            </a:r>
            <a:r>
              <a:rPr lang="en-US" altLang="zh-CN" sz="2000" b="1" dirty="0">
                <a:latin typeface="隶书" panose="02010509060101010101" pitchFamily="49" charset="-122"/>
                <a:ea typeface="隶书" panose="02010509060101010101" pitchFamily="49" charset="-122"/>
              </a:rPr>
              <a:t>x = a </a:t>
            </a:r>
            <a:r>
              <a:rPr lang="zh-CN" altLang="en-US" sz="2000" b="1" dirty="0">
                <a:latin typeface="隶书" panose="02010509060101010101" pitchFamily="49" charset="-122"/>
                <a:ea typeface="隶书" panose="02010509060101010101" pitchFamily="49" charset="-122"/>
              </a:rPr>
              <a:t>附近势可以展开成泰勒级数：</a:t>
            </a:r>
            <a:endParaRPr lang="zh-CN" altLang="en-US" dirty="0"/>
          </a:p>
        </p:txBody>
      </p:sp>
      <p:graphicFrame>
        <p:nvGraphicFramePr>
          <p:cNvPr id="128005" name="Object 25">
            <a:extLst>
              <a:ext uri="{FF2B5EF4-FFF2-40B4-BE49-F238E27FC236}">
                <a16:creationId xmlns:a16="http://schemas.microsoft.com/office/drawing/2014/main" id="{9439A2D2-CBE1-43F0-A38A-7A51956D2D17}"/>
              </a:ext>
            </a:extLst>
          </p:cNvPr>
          <p:cNvGraphicFramePr>
            <a:graphicFrameLocks noChangeAspect="1"/>
          </p:cNvGraphicFramePr>
          <p:nvPr>
            <p:extLst>
              <p:ext uri="{D42A27DB-BD31-4B8C-83A1-F6EECF244321}">
                <p14:modId xmlns:p14="http://schemas.microsoft.com/office/powerpoint/2010/main" val="3771446575"/>
              </p:ext>
            </p:extLst>
          </p:nvPr>
        </p:nvGraphicFramePr>
        <p:xfrm>
          <a:off x="430213" y="3789040"/>
          <a:ext cx="5246687" cy="627063"/>
        </p:xfrm>
        <a:graphic>
          <a:graphicData uri="http://schemas.openxmlformats.org/presentationml/2006/ole">
            <mc:AlternateContent xmlns:mc="http://schemas.openxmlformats.org/markup-compatibility/2006">
              <mc:Choice xmlns:v="urn:schemas-microsoft-com:vml" Requires="v">
                <p:oleObj spid="_x0000_s156954" name="Equation" r:id="rId3" imgW="3486035" imgH="476386" progId="Equation.3">
                  <p:embed/>
                </p:oleObj>
              </mc:Choice>
              <mc:Fallback>
                <p:oleObj name="Equation" r:id="rId3" imgW="3486035" imgH="476386" progId="Equation.3">
                  <p:embed/>
                  <p:pic>
                    <p:nvPicPr>
                      <p:cNvPr id="128005" name="Object 25">
                        <a:extLst>
                          <a:ext uri="{FF2B5EF4-FFF2-40B4-BE49-F238E27FC236}">
                            <a16:creationId xmlns:a16="http://schemas.microsoft.com/office/drawing/2014/main" id="{9439A2D2-CBE1-43F0-A38A-7A51956D2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3" y="3789040"/>
                        <a:ext cx="5246687"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7099" name="Group 11">
            <a:extLst>
              <a:ext uri="{FF2B5EF4-FFF2-40B4-BE49-F238E27FC236}">
                <a16:creationId xmlns:a16="http://schemas.microsoft.com/office/drawing/2014/main" id="{0E12A6E2-8767-4BAD-BE2D-FB0A9D629EDE}"/>
              </a:ext>
            </a:extLst>
          </p:cNvPr>
          <p:cNvGrpSpPr>
            <a:grpSpLocks/>
          </p:cNvGrpSpPr>
          <p:nvPr/>
        </p:nvGrpSpPr>
        <p:grpSpPr bwMode="auto">
          <a:xfrm>
            <a:off x="5856287" y="3806514"/>
            <a:ext cx="3116263" cy="1978025"/>
            <a:chOff x="3589" y="2852"/>
            <a:chExt cx="1963" cy="1246"/>
          </a:xfrm>
        </p:grpSpPr>
        <p:sp>
          <p:nvSpPr>
            <p:cNvPr id="128016" name="Rectangle 24">
              <a:extLst>
                <a:ext uri="{FF2B5EF4-FFF2-40B4-BE49-F238E27FC236}">
                  <a16:creationId xmlns:a16="http://schemas.microsoft.com/office/drawing/2014/main" id="{9F61ED04-BB7B-47E6-A4CC-4C7718944578}"/>
                </a:ext>
              </a:extLst>
            </p:cNvPr>
            <p:cNvSpPr>
              <a:spLocks noChangeArrowheads="1"/>
            </p:cNvSpPr>
            <p:nvPr/>
          </p:nvSpPr>
          <p:spPr bwMode="auto">
            <a:xfrm>
              <a:off x="3589" y="2852"/>
              <a:ext cx="1963" cy="124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8017" name="Line 23">
              <a:extLst>
                <a:ext uri="{FF2B5EF4-FFF2-40B4-BE49-F238E27FC236}">
                  <a16:creationId xmlns:a16="http://schemas.microsoft.com/office/drawing/2014/main" id="{26ABB80B-4752-438F-BAB7-A130D92BD21F}"/>
                </a:ext>
              </a:extLst>
            </p:cNvPr>
            <p:cNvSpPr>
              <a:spLocks noChangeShapeType="1"/>
            </p:cNvSpPr>
            <p:nvPr/>
          </p:nvSpPr>
          <p:spPr bwMode="auto">
            <a:xfrm flipH="1">
              <a:off x="4221" y="3900"/>
              <a:ext cx="396"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grpSp>
          <p:nvGrpSpPr>
            <p:cNvPr id="128018" name="Group 13">
              <a:extLst>
                <a:ext uri="{FF2B5EF4-FFF2-40B4-BE49-F238E27FC236}">
                  <a16:creationId xmlns:a16="http://schemas.microsoft.com/office/drawing/2014/main" id="{54214495-D1FB-490B-88A0-33C2EEA4CA1A}"/>
                </a:ext>
              </a:extLst>
            </p:cNvPr>
            <p:cNvGrpSpPr>
              <a:grpSpLocks/>
            </p:cNvGrpSpPr>
            <p:nvPr/>
          </p:nvGrpSpPr>
          <p:grpSpPr bwMode="auto">
            <a:xfrm>
              <a:off x="3606" y="2937"/>
              <a:ext cx="1870" cy="1086"/>
              <a:chOff x="3626" y="2814"/>
              <a:chExt cx="1870" cy="1086"/>
            </a:xfrm>
          </p:grpSpPr>
          <p:sp>
            <p:nvSpPr>
              <p:cNvPr id="128020" name="Line 22">
                <a:extLst>
                  <a:ext uri="{FF2B5EF4-FFF2-40B4-BE49-F238E27FC236}">
                    <a16:creationId xmlns:a16="http://schemas.microsoft.com/office/drawing/2014/main" id="{25863452-4849-4092-BB94-2BE58E73E826}"/>
                  </a:ext>
                </a:extLst>
              </p:cNvPr>
              <p:cNvSpPr>
                <a:spLocks noChangeShapeType="1"/>
              </p:cNvSpPr>
              <p:nvPr/>
            </p:nvSpPr>
            <p:spPr bwMode="auto">
              <a:xfrm>
                <a:off x="4126" y="3333"/>
                <a:ext cx="135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8021" name="Line 21">
                <a:extLst>
                  <a:ext uri="{FF2B5EF4-FFF2-40B4-BE49-F238E27FC236}">
                    <a16:creationId xmlns:a16="http://schemas.microsoft.com/office/drawing/2014/main" id="{04AA6EFE-95DF-41E2-8DD8-30E3C52CDCB6}"/>
                  </a:ext>
                </a:extLst>
              </p:cNvPr>
              <p:cNvSpPr>
                <a:spLocks noChangeShapeType="1"/>
              </p:cNvSpPr>
              <p:nvPr/>
            </p:nvSpPr>
            <p:spPr bwMode="auto">
              <a:xfrm flipH="1" flipV="1">
                <a:off x="4249" y="2823"/>
                <a:ext cx="0" cy="107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8022" name="Freeform 20">
                <a:extLst>
                  <a:ext uri="{FF2B5EF4-FFF2-40B4-BE49-F238E27FC236}">
                    <a16:creationId xmlns:a16="http://schemas.microsoft.com/office/drawing/2014/main" id="{4862421A-F8B4-45AF-8304-B47C7301892F}"/>
                  </a:ext>
                </a:extLst>
              </p:cNvPr>
              <p:cNvSpPr>
                <a:spLocks/>
              </p:cNvSpPr>
              <p:nvPr/>
            </p:nvSpPr>
            <p:spPr bwMode="auto">
              <a:xfrm>
                <a:off x="4353" y="2880"/>
                <a:ext cx="1058" cy="905"/>
              </a:xfrm>
              <a:custGeom>
                <a:avLst/>
                <a:gdLst>
                  <a:gd name="T0" fmla="*/ 0 w 1058"/>
                  <a:gd name="T1" fmla="*/ 0 h 905"/>
                  <a:gd name="T2" fmla="*/ 104 w 1058"/>
                  <a:gd name="T3" fmla="*/ 652 h 905"/>
                  <a:gd name="T4" fmla="*/ 236 w 1058"/>
                  <a:gd name="T5" fmla="*/ 869 h 905"/>
                  <a:gd name="T6" fmla="*/ 349 w 1058"/>
                  <a:gd name="T7" fmla="*/ 869 h 905"/>
                  <a:gd name="T8" fmla="*/ 472 w 1058"/>
                  <a:gd name="T9" fmla="*/ 765 h 905"/>
                  <a:gd name="T10" fmla="*/ 557 w 1058"/>
                  <a:gd name="T11" fmla="*/ 623 h 905"/>
                  <a:gd name="T12" fmla="*/ 718 w 1058"/>
                  <a:gd name="T13" fmla="*/ 529 h 905"/>
                  <a:gd name="T14" fmla="*/ 963 w 1058"/>
                  <a:gd name="T15" fmla="*/ 491 h 905"/>
                  <a:gd name="T16" fmla="*/ 1058 w 1058"/>
                  <a:gd name="T17" fmla="*/ 491 h 9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8" h="905">
                    <a:moveTo>
                      <a:pt x="0" y="0"/>
                    </a:moveTo>
                    <a:cubicBezTo>
                      <a:pt x="31" y="256"/>
                      <a:pt x="65" y="507"/>
                      <a:pt x="104" y="652"/>
                    </a:cubicBezTo>
                    <a:cubicBezTo>
                      <a:pt x="143" y="797"/>
                      <a:pt x="195" y="833"/>
                      <a:pt x="236" y="869"/>
                    </a:cubicBezTo>
                    <a:cubicBezTo>
                      <a:pt x="277" y="905"/>
                      <a:pt x="310" y="886"/>
                      <a:pt x="349" y="869"/>
                    </a:cubicBezTo>
                    <a:cubicBezTo>
                      <a:pt x="388" y="852"/>
                      <a:pt x="437" y="806"/>
                      <a:pt x="472" y="765"/>
                    </a:cubicBezTo>
                    <a:cubicBezTo>
                      <a:pt x="507" y="724"/>
                      <a:pt x="516" y="662"/>
                      <a:pt x="557" y="623"/>
                    </a:cubicBezTo>
                    <a:cubicBezTo>
                      <a:pt x="598" y="584"/>
                      <a:pt x="650" y="551"/>
                      <a:pt x="718" y="529"/>
                    </a:cubicBezTo>
                    <a:cubicBezTo>
                      <a:pt x="786" y="507"/>
                      <a:pt x="906" y="497"/>
                      <a:pt x="963" y="491"/>
                    </a:cubicBezTo>
                    <a:cubicBezTo>
                      <a:pt x="1020" y="485"/>
                      <a:pt x="1039" y="488"/>
                      <a:pt x="1058" y="491"/>
                    </a:cubicBezTo>
                  </a:path>
                </a:pathLst>
              </a:custGeom>
              <a:noFill/>
              <a:ln w="19050">
                <a:solidFill>
                  <a:srgbClr val="00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8023" name="Line 19">
                <a:extLst>
                  <a:ext uri="{FF2B5EF4-FFF2-40B4-BE49-F238E27FC236}">
                    <a16:creationId xmlns:a16="http://schemas.microsoft.com/office/drawing/2014/main" id="{FB394A8D-1DC5-4258-8F73-E911ED736F14}"/>
                  </a:ext>
                </a:extLst>
              </p:cNvPr>
              <p:cNvSpPr>
                <a:spLocks noChangeShapeType="1"/>
              </p:cNvSpPr>
              <p:nvPr/>
            </p:nvSpPr>
            <p:spPr bwMode="auto">
              <a:xfrm>
                <a:off x="4636" y="3777"/>
                <a:ext cx="3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8024" name="Line 18">
                <a:extLst>
                  <a:ext uri="{FF2B5EF4-FFF2-40B4-BE49-F238E27FC236}">
                    <a16:creationId xmlns:a16="http://schemas.microsoft.com/office/drawing/2014/main" id="{21694C30-921E-4B9D-945D-8A6C22066959}"/>
                  </a:ext>
                </a:extLst>
              </p:cNvPr>
              <p:cNvSpPr>
                <a:spLocks noChangeShapeType="1"/>
              </p:cNvSpPr>
              <p:nvPr/>
            </p:nvSpPr>
            <p:spPr bwMode="auto">
              <a:xfrm flipV="1">
                <a:off x="4636" y="3324"/>
                <a:ext cx="0" cy="45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p>
                <a:endParaRPr lang="zh-CN" altLang="en-US"/>
              </a:p>
            </p:txBody>
          </p:sp>
          <p:sp>
            <p:nvSpPr>
              <p:cNvPr id="128025" name="Text Box 17">
                <a:extLst>
                  <a:ext uri="{FF2B5EF4-FFF2-40B4-BE49-F238E27FC236}">
                    <a16:creationId xmlns:a16="http://schemas.microsoft.com/office/drawing/2014/main" id="{91845DA9-436A-4287-931B-4A8FC095D371}"/>
                  </a:ext>
                </a:extLst>
              </p:cNvPr>
              <p:cNvSpPr txBox="1">
                <a:spLocks noChangeArrowheads="1"/>
              </p:cNvSpPr>
              <p:nvPr/>
            </p:nvSpPr>
            <p:spPr bwMode="auto">
              <a:xfrm>
                <a:off x="4504" y="3041"/>
                <a:ext cx="255"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ea typeface=""/>
                    <a:cs typeface=""/>
                  </a:rPr>
                  <a:t>a</a:t>
                </a:r>
                <a:endParaRPr lang="en-US" altLang="zh-CN"/>
              </a:p>
            </p:txBody>
          </p:sp>
          <p:sp>
            <p:nvSpPr>
              <p:cNvPr id="128026" name="Text Box 16">
                <a:extLst>
                  <a:ext uri="{FF2B5EF4-FFF2-40B4-BE49-F238E27FC236}">
                    <a16:creationId xmlns:a16="http://schemas.microsoft.com/office/drawing/2014/main" id="{99A8AF1E-4597-411B-B71C-89AD3FB02FB0}"/>
                  </a:ext>
                </a:extLst>
              </p:cNvPr>
              <p:cNvSpPr txBox="1">
                <a:spLocks noChangeArrowheads="1"/>
              </p:cNvSpPr>
              <p:nvPr/>
            </p:nvSpPr>
            <p:spPr bwMode="auto">
              <a:xfrm>
                <a:off x="5222" y="3040"/>
                <a:ext cx="274"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ea typeface=""/>
                    <a:cs typeface=""/>
                  </a:rPr>
                  <a:t>x</a:t>
                </a:r>
                <a:endParaRPr lang="en-US" altLang="zh-CN"/>
              </a:p>
            </p:txBody>
          </p:sp>
          <p:sp>
            <p:nvSpPr>
              <p:cNvPr id="128027" name="Text Box 15">
                <a:extLst>
                  <a:ext uri="{FF2B5EF4-FFF2-40B4-BE49-F238E27FC236}">
                    <a16:creationId xmlns:a16="http://schemas.microsoft.com/office/drawing/2014/main" id="{B9FB38D2-3FB9-4068-AE18-CBF6B38BE78E}"/>
                  </a:ext>
                </a:extLst>
              </p:cNvPr>
              <p:cNvSpPr txBox="1">
                <a:spLocks noChangeArrowheads="1"/>
              </p:cNvSpPr>
              <p:nvPr/>
            </p:nvSpPr>
            <p:spPr bwMode="auto">
              <a:xfrm>
                <a:off x="3626" y="2814"/>
                <a:ext cx="557"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ea typeface=""/>
                    <a:cs typeface=""/>
                  </a:rPr>
                  <a:t>V(x)</a:t>
                </a:r>
                <a:endParaRPr lang="en-US" altLang="zh-CN"/>
              </a:p>
            </p:txBody>
          </p:sp>
          <p:sp>
            <p:nvSpPr>
              <p:cNvPr id="128028" name="Text Box 14">
                <a:extLst>
                  <a:ext uri="{FF2B5EF4-FFF2-40B4-BE49-F238E27FC236}">
                    <a16:creationId xmlns:a16="http://schemas.microsoft.com/office/drawing/2014/main" id="{37DFE885-E409-444B-BF94-68FAEFFA691E}"/>
                  </a:ext>
                </a:extLst>
              </p:cNvPr>
              <p:cNvSpPr txBox="1">
                <a:spLocks noChangeArrowheads="1"/>
              </p:cNvSpPr>
              <p:nvPr/>
            </p:nvSpPr>
            <p:spPr bwMode="auto">
              <a:xfrm>
                <a:off x="3928" y="3362"/>
                <a:ext cx="265" cy="288"/>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ea typeface=""/>
                    <a:cs typeface=""/>
                  </a:rPr>
                  <a:t>0</a:t>
                </a:r>
                <a:endParaRPr lang="en-US" altLang="zh-CN"/>
              </a:p>
            </p:txBody>
          </p:sp>
        </p:grpSp>
        <p:sp>
          <p:nvSpPr>
            <p:cNvPr id="128019" name="Text Box 12">
              <a:extLst>
                <a:ext uri="{FF2B5EF4-FFF2-40B4-BE49-F238E27FC236}">
                  <a16:creationId xmlns:a16="http://schemas.microsoft.com/office/drawing/2014/main" id="{30DA8AF9-2C66-475D-980B-B23C217F84BD}"/>
                </a:ext>
              </a:extLst>
            </p:cNvPr>
            <p:cNvSpPr txBox="1">
              <a:spLocks noChangeArrowheads="1"/>
            </p:cNvSpPr>
            <p:nvPr/>
          </p:nvSpPr>
          <p:spPr bwMode="auto">
            <a:xfrm>
              <a:off x="3843" y="3740"/>
              <a:ext cx="416" cy="25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ea typeface=""/>
                  <a:cs typeface=""/>
                </a:rPr>
                <a:t>V</a:t>
              </a:r>
              <a:r>
                <a:rPr lang="en-US" altLang="zh-CN" sz="2000" b="1" baseline="-25000">
                  <a:ea typeface=""/>
                  <a:cs typeface=""/>
                </a:rPr>
                <a:t>0</a:t>
              </a:r>
              <a:endParaRPr lang="en-US" altLang="zh-CN"/>
            </a:p>
          </p:txBody>
        </p:sp>
      </p:grpSp>
      <p:grpSp>
        <p:nvGrpSpPr>
          <p:cNvPr id="128007" name="Group 7">
            <a:extLst>
              <a:ext uri="{FF2B5EF4-FFF2-40B4-BE49-F238E27FC236}">
                <a16:creationId xmlns:a16="http://schemas.microsoft.com/office/drawing/2014/main" id="{B5901DBB-A228-48C9-91F7-48F1BF28929C}"/>
              </a:ext>
            </a:extLst>
          </p:cNvPr>
          <p:cNvGrpSpPr>
            <a:grpSpLocks/>
          </p:cNvGrpSpPr>
          <p:nvPr/>
        </p:nvGrpSpPr>
        <p:grpSpPr bwMode="auto">
          <a:xfrm>
            <a:off x="542925" y="4374105"/>
            <a:ext cx="2441575" cy="944562"/>
            <a:chOff x="342" y="3210"/>
            <a:chExt cx="1538" cy="595"/>
          </a:xfrm>
        </p:grpSpPr>
        <p:graphicFrame>
          <p:nvGraphicFramePr>
            <p:cNvPr id="128013" name="Object 10">
              <a:extLst>
                <a:ext uri="{FF2B5EF4-FFF2-40B4-BE49-F238E27FC236}">
                  <a16:creationId xmlns:a16="http://schemas.microsoft.com/office/drawing/2014/main" id="{3F72CF09-A66A-4915-A165-A21B199BF504}"/>
                </a:ext>
              </a:extLst>
            </p:cNvPr>
            <p:cNvGraphicFramePr>
              <a:graphicFrameLocks noChangeAspect="1"/>
            </p:cNvGraphicFramePr>
            <p:nvPr/>
          </p:nvGraphicFramePr>
          <p:xfrm>
            <a:off x="342" y="3431"/>
            <a:ext cx="1538" cy="374"/>
          </p:xfrm>
          <a:graphic>
            <a:graphicData uri="http://schemas.openxmlformats.org/presentationml/2006/ole">
              <mc:AlternateContent xmlns:mc="http://schemas.openxmlformats.org/markup-compatibility/2006">
                <mc:Choice xmlns:v="urn:schemas-microsoft-com:vml" Requires="v">
                  <p:oleObj spid="_x0000_s156955" name="Equation" r:id="rId5" imgW="1619314" imgH="447607" progId="Equation.3">
                    <p:embed/>
                  </p:oleObj>
                </mc:Choice>
                <mc:Fallback>
                  <p:oleObj name="Equation" r:id="rId5" imgW="1619314" imgH="447607" progId="Equation.3">
                    <p:embed/>
                    <p:pic>
                      <p:nvPicPr>
                        <p:cNvPr id="128013" name="Object 10">
                          <a:extLst>
                            <a:ext uri="{FF2B5EF4-FFF2-40B4-BE49-F238E27FC236}">
                              <a16:creationId xmlns:a16="http://schemas.microsoft.com/office/drawing/2014/main" id="{3F72CF09-A66A-4915-A165-A21B199BF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 y="3431"/>
                          <a:ext cx="153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14" name="AutoShape 9">
              <a:extLst>
                <a:ext uri="{FF2B5EF4-FFF2-40B4-BE49-F238E27FC236}">
                  <a16:creationId xmlns:a16="http://schemas.microsoft.com/office/drawing/2014/main" id="{863528D5-F675-4E6B-81B7-E3C70083FF4E}"/>
                </a:ext>
              </a:extLst>
            </p:cNvPr>
            <p:cNvSpPr>
              <a:spLocks noChangeArrowheads="1"/>
            </p:cNvSpPr>
            <p:nvPr/>
          </p:nvSpPr>
          <p:spPr bwMode="auto">
            <a:xfrm>
              <a:off x="755" y="3210"/>
              <a:ext cx="85" cy="237"/>
            </a:xfrm>
            <a:prstGeom prst="upArrow">
              <a:avLst>
                <a:gd name="adj1" fmla="val 50000"/>
                <a:gd name="adj2" fmla="val 69706"/>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8015" name="AutoShape 8">
              <a:extLst>
                <a:ext uri="{FF2B5EF4-FFF2-40B4-BE49-F238E27FC236}">
                  <a16:creationId xmlns:a16="http://schemas.microsoft.com/office/drawing/2014/main" id="{8A152383-44BE-4AD9-B2A2-B37DBEC131DA}"/>
                </a:ext>
              </a:extLst>
            </p:cNvPr>
            <p:cNvSpPr>
              <a:spLocks noChangeArrowheads="1"/>
            </p:cNvSpPr>
            <p:nvPr/>
          </p:nvSpPr>
          <p:spPr bwMode="auto">
            <a:xfrm>
              <a:off x="1502" y="3306"/>
              <a:ext cx="85" cy="237"/>
            </a:xfrm>
            <a:prstGeom prst="upArrow">
              <a:avLst>
                <a:gd name="adj1" fmla="val 50000"/>
                <a:gd name="adj2" fmla="val 69706"/>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128008" name="Object 6">
            <a:extLst>
              <a:ext uri="{FF2B5EF4-FFF2-40B4-BE49-F238E27FC236}">
                <a16:creationId xmlns:a16="http://schemas.microsoft.com/office/drawing/2014/main" id="{412CFA7C-8D55-4732-B8BA-3013EC6D02C1}"/>
              </a:ext>
            </a:extLst>
          </p:cNvPr>
          <p:cNvGraphicFramePr>
            <a:graphicFrameLocks noChangeAspect="1"/>
          </p:cNvGraphicFramePr>
          <p:nvPr>
            <p:extLst>
              <p:ext uri="{D42A27DB-BD31-4B8C-83A1-F6EECF244321}">
                <p14:modId xmlns:p14="http://schemas.microsoft.com/office/powerpoint/2010/main" val="2086131566"/>
              </p:ext>
            </p:extLst>
          </p:nvPr>
        </p:nvGraphicFramePr>
        <p:xfrm>
          <a:off x="3325813" y="4689140"/>
          <a:ext cx="2366962" cy="627063"/>
        </p:xfrm>
        <a:graphic>
          <a:graphicData uri="http://schemas.openxmlformats.org/presentationml/2006/ole">
            <mc:AlternateContent xmlns:mc="http://schemas.openxmlformats.org/markup-compatibility/2006">
              <mc:Choice xmlns:v="urn:schemas-microsoft-com:vml" Requires="v">
                <p:oleObj spid="_x0000_s156956" name="Equation" r:id="rId7" imgW="1562125" imgH="476386" progId="Equation.3">
                  <p:embed/>
                </p:oleObj>
              </mc:Choice>
              <mc:Fallback>
                <p:oleObj name="Equation" r:id="rId7" imgW="1562125" imgH="476386" progId="Equation.3">
                  <p:embed/>
                  <p:pic>
                    <p:nvPicPr>
                      <p:cNvPr id="128008" name="Object 6">
                        <a:extLst>
                          <a:ext uri="{FF2B5EF4-FFF2-40B4-BE49-F238E27FC236}">
                            <a16:creationId xmlns:a16="http://schemas.microsoft.com/office/drawing/2014/main" id="{412CFA7C-8D55-4732-B8BA-3013EC6D02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5813" y="4689140"/>
                        <a:ext cx="2366962"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09" name="Object 5">
            <a:extLst>
              <a:ext uri="{FF2B5EF4-FFF2-40B4-BE49-F238E27FC236}">
                <a16:creationId xmlns:a16="http://schemas.microsoft.com/office/drawing/2014/main" id="{53CCD91E-4AE3-4F72-9B4C-7ED55EFA41EA}"/>
              </a:ext>
            </a:extLst>
          </p:cNvPr>
          <p:cNvGraphicFramePr>
            <a:graphicFrameLocks noChangeAspect="1"/>
          </p:cNvGraphicFramePr>
          <p:nvPr>
            <p:extLst>
              <p:ext uri="{D42A27DB-BD31-4B8C-83A1-F6EECF244321}">
                <p14:modId xmlns:p14="http://schemas.microsoft.com/office/powerpoint/2010/main" val="3096381043"/>
              </p:ext>
            </p:extLst>
          </p:nvPr>
        </p:nvGraphicFramePr>
        <p:xfrm>
          <a:off x="3382963" y="5542763"/>
          <a:ext cx="1719262" cy="528637"/>
        </p:xfrm>
        <a:graphic>
          <a:graphicData uri="http://schemas.openxmlformats.org/presentationml/2006/ole">
            <mc:AlternateContent xmlns:mc="http://schemas.openxmlformats.org/markup-compatibility/2006">
              <mc:Choice xmlns:v="urn:schemas-microsoft-com:vml" Requires="v">
                <p:oleObj spid="_x0000_s156957" name="Equation" r:id="rId9" imgW="1133367" imgH="400152" progId="Equation.3">
                  <p:embed/>
                </p:oleObj>
              </mc:Choice>
              <mc:Fallback>
                <p:oleObj name="Equation" r:id="rId9" imgW="1133367" imgH="400152" progId="Equation.3">
                  <p:embed/>
                  <p:pic>
                    <p:nvPicPr>
                      <p:cNvPr id="128009" name="Object 5">
                        <a:extLst>
                          <a:ext uri="{FF2B5EF4-FFF2-40B4-BE49-F238E27FC236}">
                            <a16:creationId xmlns:a16="http://schemas.microsoft.com/office/drawing/2014/main" id="{53CCD91E-4AE3-4F72-9B4C-7ED55EFA41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2963" y="5542763"/>
                        <a:ext cx="1719262"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7090" name="Group 2">
            <a:extLst>
              <a:ext uri="{FF2B5EF4-FFF2-40B4-BE49-F238E27FC236}">
                <a16:creationId xmlns:a16="http://schemas.microsoft.com/office/drawing/2014/main" id="{B35A3723-6EB3-4F6A-9176-3300649041DB}"/>
              </a:ext>
            </a:extLst>
          </p:cNvPr>
          <p:cNvGrpSpPr>
            <a:grpSpLocks/>
          </p:cNvGrpSpPr>
          <p:nvPr/>
        </p:nvGrpSpPr>
        <p:grpSpPr bwMode="auto">
          <a:xfrm>
            <a:off x="808038" y="5698338"/>
            <a:ext cx="2176462" cy="627062"/>
            <a:chOff x="509" y="3872"/>
            <a:chExt cx="1371" cy="395"/>
          </a:xfrm>
        </p:grpSpPr>
        <p:sp>
          <p:nvSpPr>
            <p:cNvPr id="128011" name="AutoShape 4">
              <a:extLst>
                <a:ext uri="{FF2B5EF4-FFF2-40B4-BE49-F238E27FC236}">
                  <a16:creationId xmlns:a16="http://schemas.microsoft.com/office/drawing/2014/main" id="{B8F2F261-8ADF-4DA2-B9B6-7685B3452F2C}"/>
                </a:ext>
              </a:extLst>
            </p:cNvPr>
            <p:cNvSpPr>
              <a:spLocks noChangeArrowheads="1"/>
            </p:cNvSpPr>
            <p:nvPr/>
          </p:nvSpPr>
          <p:spPr bwMode="auto">
            <a:xfrm>
              <a:off x="509" y="3872"/>
              <a:ext cx="1371" cy="395"/>
            </a:xfrm>
            <a:prstGeom prst="wedgeRectCallout">
              <a:avLst>
                <a:gd name="adj1" fmla="val 92380"/>
                <a:gd name="adj2" fmla="val 2153"/>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28012" name="Object 3">
              <a:extLst>
                <a:ext uri="{FF2B5EF4-FFF2-40B4-BE49-F238E27FC236}">
                  <a16:creationId xmlns:a16="http://schemas.microsoft.com/office/drawing/2014/main" id="{29C9671D-2EBA-4CF0-81C9-B0D6263774AB}"/>
                </a:ext>
              </a:extLst>
            </p:cNvPr>
            <p:cNvGraphicFramePr>
              <a:graphicFrameLocks noChangeAspect="1"/>
            </p:cNvGraphicFramePr>
            <p:nvPr/>
          </p:nvGraphicFramePr>
          <p:xfrm>
            <a:off x="622" y="3872"/>
            <a:ext cx="1155" cy="395"/>
          </p:xfrm>
          <a:graphic>
            <a:graphicData uri="http://schemas.openxmlformats.org/presentationml/2006/ole">
              <mc:AlternateContent xmlns:mc="http://schemas.openxmlformats.org/markup-compatibility/2006">
                <mc:Choice xmlns:v="urn:schemas-microsoft-com:vml" Requires="v">
                  <p:oleObj spid="_x0000_s156958" name="Equation" r:id="rId11" imgW="1209822" imgH="476386" progId="Equation.3">
                    <p:embed/>
                  </p:oleObj>
                </mc:Choice>
                <mc:Fallback>
                  <p:oleObj name="Equation" r:id="rId11" imgW="1209822" imgH="476386" progId="Equation.3">
                    <p:embed/>
                    <p:pic>
                      <p:nvPicPr>
                        <p:cNvPr id="128012" name="Object 3">
                          <a:extLst>
                            <a:ext uri="{FF2B5EF4-FFF2-40B4-BE49-F238E27FC236}">
                              <a16:creationId xmlns:a16="http://schemas.microsoft.com/office/drawing/2014/main" id="{29C9671D-2EBA-4CF0-81C9-B0D6263774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2" y="3872"/>
                          <a:ext cx="1155"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6" name="TextBox 14">
            <a:extLst>
              <a:ext uri="{FF2B5EF4-FFF2-40B4-BE49-F238E27FC236}">
                <a16:creationId xmlns:a16="http://schemas.microsoft.com/office/drawing/2014/main" id="{0BBC9240-24E4-4210-85AC-1E2EAC8910AD}"/>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5" fill="hold" nodeType="afterEffect">
                                  <p:stCondLst>
                                    <p:cond delay="1000"/>
                                  </p:stCondLst>
                                  <p:childTnLst>
                                    <p:set>
                                      <p:cBhvr>
                                        <p:cTn id="6" dur="1" fill="hold">
                                          <p:stCondLst>
                                            <p:cond delay="0"/>
                                          </p:stCondLst>
                                        </p:cTn>
                                        <p:tgtEl>
                                          <p:spTgt spid="217099"/>
                                        </p:tgtEl>
                                        <p:attrNameLst>
                                          <p:attrName>style.visibility</p:attrName>
                                        </p:attrNameLst>
                                      </p:cBhvr>
                                      <p:to>
                                        <p:strVal val="visible"/>
                                      </p:to>
                                    </p:set>
                                    <p:animEffect transition="in" filter="checkerboard(down)">
                                      <p:cBhvr>
                                        <p:cTn id="7" dur="500"/>
                                        <p:tgtEl>
                                          <p:spTgt spid="217099"/>
                                        </p:tgtEl>
                                      </p:cBhvr>
                                    </p:animEffect>
                                  </p:childTnLst>
                                </p:cTn>
                              </p:par>
                            </p:childTnLst>
                          </p:cTn>
                        </p:par>
                        <p:par>
                          <p:cTn id="8" fill="hold" nodeType="afterGroup">
                            <p:stCondLst>
                              <p:cond delay="1500"/>
                            </p:stCondLst>
                            <p:childTnLst>
                              <p:par>
                                <p:cTn id="9" presetID="2" presetClass="entr" presetSubtype="8" fill="hold" nodeType="afterEffect">
                                  <p:stCondLst>
                                    <p:cond delay="1000"/>
                                  </p:stCondLst>
                                  <p:childTnLst>
                                    <p:set>
                                      <p:cBhvr>
                                        <p:cTn id="10" dur="1" fill="hold">
                                          <p:stCondLst>
                                            <p:cond delay="0"/>
                                          </p:stCondLst>
                                        </p:cTn>
                                        <p:tgtEl>
                                          <p:spTgt spid="217090"/>
                                        </p:tgtEl>
                                        <p:attrNameLst>
                                          <p:attrName>style.visibility</p:attrName>
                                        </p:attrNameLst>
                                      </p:cBhvr>
                                      <p:to>
                                        <p:strVal val="visible"/>
                                      </p:to>
                                    </p:set>
                                    <p:anim calcmode="lin" valueType="num">
                                      <p:cBhvr additive="base">
                                        <p:cTn id="11" dur="500" fill="hold"/>
                                        <p:tgtEl>
                                          <p:spTgt spid="217090"/>
                                        </p:tgtEl>
                                        <p:attrNameLst>
                                          <p:attrName>ppt_x</p:attrName>
                                        </p:attrNameLst>
                                      </p:cBhvr>
                                      <p:tavLst>
                                        <p:tav tm="0">
                                          <p:val>
                                            <p:strVal val="0-#ppt_w/2"/>
                                          </p:val>
                                        </p:tav>
                                        <p:tav tm="100000">
                                          <p:val>
                                            <p:strVal val="#ppt_x"/>
                                          </p:val>
                                        </p:tav>
                                      </p:tavLst>
                                    </p:anim>
                                    <p:anim calcmode="lin" valueType="num">
                                      <p:cBhvr additive="base">
                                        <p:cTn id="12" dur="500" fill="hold"/>
                                        <p:tgtEl>
                                          <p:spTgt spid="2170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3CE48DC-AB66-45AD-9C5C-AE0E1A6226D4}"/>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
        <p:nvSpPr>
          <p:cNvPr id="4" name="矩形 3">
            <a:extLst>
              <a:ext uri="{FF2B5EF4-FFF2-40B4-BE49-F238E27FC236}">
                <a16:creationId xmlns:a16="http://schemas.microsoft.com/office/drawing/2014/main" id="{47D682D5-088B-45E0-98C5-1305CDE22AB1}"/>
              </a:ext>
            </a:extLst>
          </p:cNvPr>
          <p:cNvSpPr/>
          <p:nvPr/>
        </p:nvSpPr>
        <p:spPr>
          <a:xfrm>
            <a:off x="296525" y="1133745"/>
            <a:ext cx="8333171" cy="828945"/>
          </a:xfrm>
          <a:prstGeom prst="rect">
            <a:avLst/>
          </a:prstGeom>
        </p:spPr>
        <p:txBody>
          <a:bodyPr wrap="square">
            <a:spAutoFit/>
          </a:bodyPr>
          <a:lstStyle/>
          <a:p>
            <a:pPr marR="133350">
              <a:lnSpc>
                <a:spcPct val="125000"/>
              </a:lnSpc>
            </a:pPr>
            <a:r>
              <a:rPr lang="zh-CN" altLang="zh-CN" sz="2000" kern="100" dirty="0">
                <a:latin typeface="隶书" panose="02010509060101010101" pitchFamily="49" charset="-122"/>
                <a:ea typeface="隶书" panose="02010509060101010101" pitchFamily="49" charset="-122"/>
                <a:cs typeface="Times New Roman" panose="02020603050405020304" pitchFamily="18" charset="0"/>
              </a:rPr>
              <a:t>线性谐振子的势能函数与时间无关，因此可以写出量子谐振子的定态薛定谔方程：</a:t>
            </a:r>
          </a:p>
        </p:txBody>
      </p:sp>
      <p:graphicFrame>
        <p:nvGraphicFramePr>
          <p:cNvPr id="6" name="对象 5">
            <a:extLst>
              <a:ext uri="{FF2B5EF4-FFF2-40B4-BE49-F238E27FC236}">
                <a16:creationId xmlns:a16="http://schemas.microsoft.com/office/drawing/2014/main" id="{FA324BFE-BFDE-439E-BDF6-68052A7790C5}"/>
              </a:ext>
            </a:extLst>
          </p:cNvPr>
          <p:cNvGraphicFramePr>
            <a:graphicFrameLocks noChangeAspect="1"/>
          </p:cNvGraphicFramePr>
          <p:nvPr>
            <p:extLst>
              <p:ext uri="{D42A27DB-BD31-4B8C-83A1-F6EECF244321}">
                <p14:modId xmlns:p14="http://schemas.microsoft.com/office/powerpoint/2010/main" val="3014571545"/>
              </p:ext>
            </p:extLst>
          </p:nvPr>
        </p:nvGraphicFramePr>
        <p:xfrm>
          <a:off x="2681790" y="1753828"/>
          <a:ext cx="2714161" cy="566055"/>
        </p:xfrm>
        <a:graphic>
          <a:graphicData uri="http://schemas.openxmlformats.org/presentationml/2006/ole">
            <mc:AlternateContent xmlns:mc="http://schemas.openxmlformats.org/markup-compatibility/2006">
              <mc:Choice xmlns:v="urn:schemas-microsoft-com:vml" Requires="v">
                <p:oleObj spid="_x0000_s96168" name="Equation" r:id="rId3" imgW="1778000" imgH="368300" progId="Equation.DSMT4">
                  <p:embed/>
                </p:oleObj>
              </mc:Choice>
              <mc:Fallback>
                <p:oleObj name="Equation" r:id="rId3" imgW="1778000" imgH="368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1790" y="1753828"/>
                        <a:ext cx="2714161" cy="566055"/>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577F22D5-D85D-41B1-A2A1-290749D26949}"/>
              </a:ext>
            </a:extLst>
          </p:cNvPr>
          <p:cNvSpPr/>
          <p:nvPr/>
        </p:nvSpPr>
        <p:spPr>
          <a:xfrm>
            <a:off x="420773" y="2874767"/>
            <a:ext cx="2492990" cy="400110"/>
          </a:xfrm>
          <a:prstGeom prst="rect">
            <a:avLst/>
          </a:prstGeom>
        </p:spPr>
        <p:txBody>
          <a:bodyPr wrap="none">
            <a:spAutoFit/>
          </a:bodyPr>
          <a:lstStyle/>
          <a:p>
            <a:r>
              <a:rPr lang="zh-CN" altLang="zh-CN" sz="2000" dirty="0">
                <a:latin typeface="隶书" panose="02010509060101010101" pitchFamily="49" charset="-122"/>
                <a:ea typeface="隶书" panose="02010509060101010101" pitchFamily="49" charset="-122"/>
                <a:cs typeface="Times New Roman" panose="02020603050405020304" pitchFamily="18" charset="0"/>
              </a:rPr>
              <a:t>做如下的变量代换：</a:t>
            </a:r>
            <a:endParaRPr lang="zh-CN" altLang="en-US" sz="2000" dirty="0">
              <a:latin typeface="隶书" panose="02010509060101010101" pitchFamily="49" charset="-122"/>
              <a:ea typeface="隶书" panose="02010509060101010101" pitchFamily="49" charset="-122"/>
            </a:endParaRPr>
          </a:p>
        </p:txBody>
      </p:sp>
      <p:graphicFrame>
        <p:nvGraphicFramePr>
          <p:cNvPr id="9" name="对象 8">
            <a:extLst>
              <a:ext uri="{FF2B5EF4-FFF2-40B4-BE49-F238E27FC236}">
                <a16:creationId xmlns:a16="http://schemas.microsoft.com/office/drawing/2014/main" id="{226C4591-D0F2-4EF0-94D3-C176AB28869E}"/>
              </a:ext>
            </a:extLst>
          </p:cNvPr>
          <p:cNvGraphicFramePr>
            <a:graphicFrameLocks noChangeAspect="1"/>
          </p:cNvGraphicFramePr>
          <p:nvPr>
            <p:extLst>
              <p:ext uri="{D42A27DB-BD31-4B8C-83A1-F6EECF244321}">
                <p14:modId xmlns:p14="http://schemas.microsoft.com/office/powerpoint/2010/main" val="2567983680"/>
              </p:ext>
            </p:extLst>
          </p:nvPr>
        </p:nvGraphicFramePr>
        <p:xfrm>
          <a:off x="2851821" y="3172391"/>
          <a:ext cx="2067516" cy="516879"/>
        </p:xfrm>
        <a:graphic>
          <a:graphicData uri="http://schemas.openxmlformats.org/presentationml/2006/ole">
            <mc:AlternateContent xmlns:mc="http://schemas.openxmlformats.org/markup-compatibility/2006">
              <mc:Choice xmlns:v="urn:schemas-microsoft-com:vml" Requires="v">
                <p:oleObj spid="_x0000_s96169" name="Equation" r:id="rId5" imgW="1371600" imgH="342900" progId="Equation.DSMT4">
                  <p:embed/>
                </p:oleObj>
              </mc:Choice>
              <mc:Fallback>
                <p:oleObj name="Equation" r:id="rId5" imgW="1371600" imgH="3429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1821" y="3172391"/>
                        <a:ext cx="2067516" cy="516879"/>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85D84C33-49B1-4D3D-B70F-DC222D9519D0}"/>
              </a:ext>
            </a:extLst>
          </p:cNvPr>
          <p:cNvGraphicFramePr>
            <a:graphicFrameLocks noChangeAspect="1"/>
          </p:cNvGraphicFramePr>
          <p:nvPr>
            <p:extLst>
              <p:ext uri="{D42A27DB-BD31-4B8C-83A1-F6EECF244321}">
                <p14:modId xmlns:p14="http://schemas.microsoft.com/office/powerpoint/2010/main" val="58430014"/>
              </p:ext>
            </p:extLst>
          </p:nvPr>
        </p:nvGraphicFramePr>
        <p:xfrm>
          <a:off x="3124200" y="4226831"/>
          <a:ext cx="2144713" cy="517525"/>
        </p:xfrm>
        <a:graphic>
          <a:graphicData uri="http://schemas.openxmlformats.org/presentationml/2006/ole">
            <mc:AlternateContent xmlns:mc="http://schemas.openxmlformats.org/markup-compatibility/2006">
              <mc:Choice xmlns:v="urn:schemas-microsoft-com:vml" Requires="v">
                <p:oleObj spid="_x0000_s96170" name="Equation" r:id="rId7" imgW="1422360" imgH="342720" progId="Equation.DSMT4">
                  <p:embed/>
                </p:oleObj>
              </mc:Choice>
              <mc:Fallback>
                <p:oleObj name="Equation" r:id="rId7" imgW="1422360" imgH="342720" progId="Equation.DSMT4">
                  <p:embed/>
                  <p:pic>
                    <p:nvPicPr>
                      <p:cNvPr id="0" name="Object 5"/>
                      <p:cNvPicPr>
                        <a:picLocks noChangeAspect="1" noChangeArrowheads="1"/>
                      </p:cNvPicPr>
                      <p:nvPr/>
                    </p:nvPicPr>
                    <p:blipFill>
                      <a:blip r:embed="rId8"/>
                      <a:srcRect/>
                      <a:stretch>
                        <a:fillRect/>
                      </a:stretch>
                    </p:blipFill>
                    <p:spPr bwMode="auto">
                      <a:xfrm>
                        <a:off x="3124200" y="4226831"/>
                        <a:ext cx="2144713" cy="517525"/>
                      </a:xfrm>
                      <a:prstGeom prst="rect">
                        <a:avLst/>
                      </a:prstGeom>
                      <a:noFill/>
                    </p:spPr>
                  </p:pic>
                </p:oleObj>
              </mc:Fallback>
            </mc:AlternateContent>
          </a:graphicData>
        </a:graphic>
      </p:graphicFrame>
      <p:sp>
        <p:nvSpPr>
          <p:cNvPr id="12" name="矩形 11">
            <a:extLst>
              <a:ext uri="{FF2B5EF4-FFF2-40B4-BE49-F238E27FC236}">
                <a16:creationId xmlns:a16="http://schemas.microsoft.com/office/drawing/2014/main" id="{6C26B808-1B38-431B-922C-06B0A65D6A45}"/>
              </a:ext>
            </a:extLst>
          </p:cNvPr>
          <p:cNvSpPr/>
          <p:nvPr/>
        </p:nvSpPr>
        <p:spPr>
          <a:xfrm>
            <a:off x="687717" y="5778500"/>
            <a:ext cx="2749471"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此时方程的解近似为：</a:t>
            </a:r>
            <a:endParaRPr lang="zh-CN" altLang="en-US" sz="2000" dirty="0">
              <a:latin typeface="隶书" panose="02010509060101010101" pitchFamily="49" charset="-122"/>
              <a:ea typeface="隶书" panose="02010509060101010101" pitchFamily="49" charset="-122"/>
            </a:endParaRPr>
          </a:p>
        </p:txBody>
      </p:sp>
      <p:sp>
        <p:nvSpPr>
          <p:cNvPr id="18" name="矩形 17">
            <a:extLst>
              <a:ext uri="{FF2B5EF4-FFF2-40B4-BE49-F238E27FC236}">
                <a16:creationId xmlns:a16="http://schemas.microsoft.com/office/drawing/2014/main" id="{AA5848C4-D1CC-4E51-8700-31B52F7FD6E6}"/>
              </a:ext>
            </a:extLst>
          </p:cNvPr>
          <p:cNvSpPr/>
          <p:nvPr/>
        </p:nvSpPr>
        <p:spPr>
          <a:xfrm>
            <a:off x="611560" y="4635438"/>
            <a:ext cx="8333171" cy="424155"/>
          </a:xfrm>
          <a:prstGeom prst="rect">
            <a:avLst/>
          </a:prstGeom>
        </p:spPr>
        <p:txBody>
          <a:bodyPr wrap="square">
            <a:spAutoFit/>
          </a:bodyPr>
          <a:lstStyle/>
          <a:p>
            <a:pPr marR="133350">
              <a:lnSpc>
                <a:spcPct val="125000"/>
              </a:lnSpc>
            </a:pPr>
            <a:r>
              <a:rPr lang="zh-CN" altLang="zh-CN" sz="2000" dirty="0">
                <a:latin typeface="隶书" panose="02010509060101010101" pitchFamily="49" charset="-122"/>
                <a:ea typeface="隶书" panose="02010509060101010101" pitchFamily="49" charset="-122"/>
              </a:rPr>
              <a:t>这个是一个变系数的二阶微分方程。</a:t>
            </a:r>
            <a:r>
              <a:rPr lang="zh-CN" altLang="en-US" sz="2000" dirty="0">
                <a:latin typeface="隶书" panose="02010509060101010101" pitchFamily="49" charset="-122"/>
                <a:ea typeface="隶书" panose="02010509060101010101" pitchFamily="49" charset="-122"/>
              </a:rPr>
              <a:t>当    时，方程变为：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27" name="对象 26">
            <a:extLst>
              <a:ext uri="{FF2B5EF4-FFF2-40B4-BE49-F238E27FC236}">
                <a16:creationId xmlns:a16="http://schemas.microsoft.com/office/drawing/2014/main" id="{5F153BC5-E207-48B4-AB90-13E6E0029E07}"/>
              </a:ext>
            </a:extLst>
          </p:cNvPr>
          <p:cNvGraphicFramePr>
            <a:graphicFrameLocks noChangeAspect="1"/>
          </p:cNvGraphicFramePr>
          <p:nvPr>
            <p:extLst>
              <p:ext uri="{D42A27DB-BD31-4B8C-83A1-F6EECF244321}">
                <p14:modId xmlns:p14="http://schemas.microsoft.com/office/powerpoint/2010/main" val="4276540490"/>
              </p:ext>
            </p:extLst>
          </p:nvPr>
        </p:nvGraphicFramePr>
        <p:xfrm>
          <a:off x="5002213" y="4744356"/>
          <a:ext cx="533400" cy="247650"/>
        </p:xfrm>
        <a:graphic>
          <a:graphicData uri="http://schemas.openxmlformats.org/presentationml/2006/ole">
            <mc:AlternateContent xmlns:mc="http://schemas.openxmlformats.org/markup-compatibility/2006">
              <mc:Choice xmlns:v="urn:schemas-microsoft-com:vml" Requires="v">
                <p:oleObj spid="_x0000_s96171" name="Equation" r:id="rId9" imgW="355320" imgH="164880" progId="Equation.DSMT4">
                  <p:embed/>
                </p:oleObj>
              </mc:Choice>
              <mc:Fallback>
                <p:oleObj name="Equation" r:id="rId9" imgW="355320" imgH="164880" progId="Equation.DSMT4">
                  <p:embed/>
                  <p:pic>
                    <p:nvPicPr>
                      <p:cNvPr id="11" name="对象 10">
                        <a:extLst>
                          <a:ext uri="{FF2B5EF4-FFF2-40B4-BE49-F238E27FC236}">
                            <a16:creationId xmlns:a16="http://schemas.microsoft.com/office/drawing/2014/main" id="{85D84C33-49B1-4D3D-B70F-DC222D9519D0}"/>
                          </a:ext>
                        </a:extLst>
                      </p:cNvPr>
                      <p:cNvPicPr>
                        <a:picLocks noChangeAspect="1" noChangeArrowheads="1"/>
                      </p:cNvPicPr>
                      <p:nvPr/>
                    </p:nvPicPr>
                    <p:blipFill>
                      <a:blip r:embed="rId10"/>
                      <a:srcRect/>
                      <a:stretch>
                        <a:fillRect/>
                      </a:stretch>
                    </p:blipFill>
                    <p:spPr bwMode="auto">
                      <a:xfrm>
                        <a:off x="5002213" y="4744356"/>
                        <a:ext cx="533400" cy="247650"/>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AEC7567C-402C-4282-88FE-DBA6BF5CEB5D}"/>
              </a:ext>
            </a:extLst>
          </p:cNvPr>
          <p:cNvGraphicFramePr>
            <a:graphicFrameLocks noChangeAspect="1"/>
          </p:cNvGraphicFramePr>
          <p:nvPr>
            <p:extLst>
              <p:ext uri="{D42A27DB-BD31-4B8C-83A1-F6EECF244321}">
                <p14:modId xmlns:p14="http://schemas.microsoft.com/office/powerpoint/2010/main" val="1249230871"/>
              </p:ext>
            </p:extLst>
          </p:nvPr>
        </p:nvGraphicFramePr>
        <p:xfrm>
          <a:off x="3448050" y="5143500"/>
          <a:ext cx="1836738" cy="555625"/>
        </p:xfrm>
        <a:graphic>
          <a:graphicData uri="http://schemas.openxmlformats.org/presentationml/2006/ole">
            <mc:AlternateContent xmlns:mc="http://schemas.openxmlformats.org/markup-compatibility/2006">
              <mc:Choice xmlns:v="urn:schemas-microsoft-com:vml" Requires="v">
                <p:oleObj spid="_x0000_s96172" name="Equation" r:id="rId11" imgW="1130040" imgH="342720" progId="Equation.DSMT4">
                  <p:embed/>
                </p:oleObj>
              </mc:Choice>
              <mc:Fallback>
                <p:oleObj name="Equation" r:id="rId11" imgW="1130040" imgH="342720" progId="Equation.DSMT4">
                  <p:embed/>
                  <p:pic>
                    <p:nvPicPr>
                      <p:cNvPr id="0" name=""/>
                      <p:cNvPicPr/>
                      <p:nvPr/>
                    </p:nvPicPr>
                    <p:blipFill>
                      <a:blip r:embed="rId12"/>
                      <a:stretch>
                        <a:fillRect/>
                      </a:stretch>
                    </p:blipFill>
                    <p:spPr>
                      <a:xfrm>
                        <a:off x="3448050" y="5143500"/>
                        <a:ext cx="1836738" cy="555625"/>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DE627DAD-67E9-48D0-8263-4A00F4523816}"/>
              </a:ext>
            </a:extLst>
          </p:cNvPr>
          <p:cNvGraphicFramePr>
            <a:graphicFrameLocks noChangeAspect="1"/>
          </p:cNvGraphicFramePr>
          <p:nvPr>
            <p:extLst>
              <p:ext uri="{D42A27DB-BD31-4B8C-83A1-F6EECF244321}">
                <p14:modId xmlns:p14="http://schemas.microsoft.com/office/powerpoint/2010/main" val="351108886"/>
              </p:ext>
            </p:extLst>
          </p:nvPr>
        </p:nvGraphicFramePr>
        <p:xfrm>
          <a:off x="3040063" y="6191250"/>
          <a:ext cx="2551112" cy="658813"/>
        </p:xfrm>
        <a:graphic>
          <a:graphicData uri="http://schemas.openxmlformats.org/presentationml/2006/ole">
            <mc:AlternateContent xmlns:mc="http://schemas.openxmlformats.org/markup-compatibility/2006">
              <mc:Choice xmlns:v="urn:schemas-microsoft-com:vml" Requires="v">
                <p:oleObj spid="_x0000_s96173" name="Equation" r:id="rId13" imgW="1180800" imgH="304560" progId="Equation.DSMT4">
                  <p:embed/>
                </p:oleObj>
              </mc:Choice>
              <mc:Fallback>
                <p:oleObj name="Equation" r:id="rId13" imgW="1180800" imgH="304560" progId="Equation.DSMT4">
                  <p:embed/>
                  <p:pic>
                    <p:nvPicPr>
                      <p:cNvPr id="0" name=""/>
                      <p:cNvPicPr/>
                      <p:nvPr/>
                    </p:nvPicPr>
                    <p:blipFill>
                      <a:blip r:embed="rId14"/>
                      <a:stretch>
                        <a:fillRect/>
                      </a:stretch>
                    </p:blipFill>
                    <p:spPr>
                      <a:xfrm>
                        <a:off x="3040063" y="6191250"/>
                        <a:ext cx="2551112" cy="658813"/>
                      </a:xfrm>
                      <a:prstGeom prst="rect">
                        <a:avLst/>
                      </a:prstGeom>
                    </p:spPr>
                  </p:pic>
                </p:oleObj>
              </mc:Fallback>
            </mc:AlternateContent>
          </a:graphicData>
        </a:graphic>
      </p:graphicFrame>
      <p:sp>
        <p:nvSpPr>
          <p:cNvPr id="21" name="矩形 20">
            <a:extLst>
              <a:ext uri="{FF2B5EF4-FFF2-40B4-BE49-F238E27FC236}">
                <a16:creationId xmlns:a16="http://schemas.microsoft.com/office/drawing/2014/main" id="{E6DCEB1A-4905-4DAF-8A36-64EDF4DDC3F1}"/>
              </a:ext>
            </a:extLst>
          </p:cNvPr>
          <p:cNvSpPr/>
          <p:nvPr/>
        </p:nvSpPr>
        <p:spPr>
          <a:xfrm>
            <a:off x="549013" y="3716476"/>
            <a:ext cx="2236510"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方程可以化简为：</a:t>
            </a:r>
            <a:endParaRPr lang="zh-CN" altLang="en-US" sz="2000" dirty="0">
              <a:latin typeface="隶书" panose="02010509060101010101" pitchFamily="49" charset="-122"/>
              <a:ea typeface="隶书" panose="02010509060101010101" pitchFamily="49" charset="-122"/>
            </a:endParaRPr>
          </a:p>
        </p:txBody>
      </p:sp>
      <p:sp>
        <p:nvSpPr>
          <p:cNvPr id="14" name="矩形 13">
            <a:extLst>
              <a:ext uri="{FF2B5EF4-FFF2-40B4-BE49-F238E27FC236}">
                <a16:creationId xmlns:a16="http://schemas.microsoft.com/office/drawing/2014/main" id="{D0F5E296-4A11-48BE-9B59-BDB6EAC392AB}"/>
              </a:ext>
            </a:extLst>
          </p:cNvPr>
          <p:cNvSpPr/>
          <p:nvPr/>
        </p:nvSpPr>
        <p:spPr>
          <a:xfrm>
            <a:off x="420773" y="2299197"/>
            <a:ext cx="1210588"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变形为：</a:t>
            </a:r>
            <a:endParaRPr lang="zh-CN" altLang="en-US" sz="2000" dirty="0">
              <a:latin typeface="隶书" panose="02010509060101010101" pitchFamily="49" charset="-122"/>
              <a:ea typeface="隶书" panose="02010509060101010101" pitchFamily="49" charset="-122"/>
            </a:endParaRPr>
          </a:p>
        </p:txBody>
      </p:sp>
      <p:graphicFrame>
        <p:nvGraphicFramePr>
          <p:cNvPr id="2" name="对象 1">
            <a:extLst>
              <a:ext uri="{FF2B5EF4-FFF2-40B4-BE49-F238E27FC236}">
                <a16:creationId xmlns:a16="http://schemas.microsoft.com/office/drawing/2014/main" id="{A0563ED2-033E-49AE-86C3-C40D9E542A77}"/>
              </a:ext>
            </a:extLst>
          </p:cNvPr>
          <p:cNvGraphicFramePr>
            <a:graphicFrameLocks noChangeAspect="1"/>
          </p:cNvGraphicFramePr>
          <p:nvPr>
            <p:extLst>
              <p:ext uri="{D42A27DB-BD31-4B8C-83A1-F6EECF244321}">
                <p14:modId xmlns:p14="http://schemas.microsoft.com/office/powerpoint/2010/main" val="3867995542"/>
              </p:ext>
            </p:extLst>
          </p:nvPr>
        </p:nvGraphicFramePr>
        <p:xfrm>
          <a:off x="2699428" y="2313176"/>
          <a:ext cx="2678884" cy="550976"/>
        </p:xfrm>
        <a:graphic>
          <a:graphicData uri="http://schemas.openxmlformats.org/presentationml/2006/ole">
            <mc:AlternateContent xmlns:mc="http://schemas.openxmlformats.org/markup-compatibility/2006">
              <mc:Choice xmlns:v="urn:schemas-microsoft-com:vml" Requires="v">
                <p:oleObj spid="_x0000_s96174" name="Equation" r:id="rId15" imgW="1790640" imgH="368280" progId="Equation.DSMT4">
                  <p:embed/>
                </p:oleObj>
              </mc:Choice>
              <mc:Fallback>
                <p:oleObj name="Equation" r:id="rId15" imgW="1790640" imgH="368280" progId="Equation.DSMT4">
                  <p:embed/>
                  <p:pic>
                    <p:nvPicPr>
                      <p:cNvPr id="0" name=""/>
                      <p:cNvPicPr/>
                      <p:nvPr/>
                    </p:nvPicPr>
                    <p:blipFill>
                      <a:blip r:embed="rId16"/>
                      <a:stretch>
                        <a:fillRect/>
                      </a:stretch>
                    </p:blipFill>
                    <p:spPr>
                      <a:xfrm>
                        <a:off x="2699428" y="2313176"/>
                        <a:ext cx="2678884" cy="550976"/>
                      </a:xfrm>
                      <a:prstGeom prst="rect">
                        <a:avLst/>
                      </a:prstGeom>
                    </p:spPr>
                  </p:pic>
                </p:oleObj>
              </mc:Fallback>
            </mc:AlternateContent>
          </a:graphicData>
        </a:graphic>
      </p:graphicFrame>
    </p:spTree>
    <p:extLst>
      <p:ext uri="{BB962C8B-B14F-4D97-AF65-F5344CB8AC3E}">
        <p14:creationId xmlns:p14="http://schemas.microsoft.com/office/powerpoint/2010/main" val="222741239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23998A-53BF-4829-905F-E6C1A1B89332}"/>
              </a:ext>
            </a:extLst>
          </p:cNvPr>
          <p:cNvSpPr>
            <a:spLocks noGrp="1"/>
          </p:cNvSpPr>
          <p:nvPr>
            <p:ph type="sldNum" sz="quarter" idx="12"/>
          </p:nvPr>
        </p:nvSpPr>
        <p:spPr>
          <a:xfrm>
            <a:off x="6457950" y="5363905"/>
            <a:ext cx="2057400" cy="365125"/>
          </a:xfrm>
        </p:spPr>
        <p:txBody>
          <a:bodyPr/>
          <a:lstStyle/>
          <a:p>
            <a:fld id="{06D4AF1B-0515-430B-B653-D9C3C97A9008}" type="slidenum">
              <a:rPr lang="zh-CN" altLang="en-US" smtClean="0"/>
              <a:t>48</a:t>
            </a:fld>
            <a:endParaRPr lang="zh-CN" altLang="en-US"/>
          </a:p>
        </p:txBody>
      </p:sp>
      <p:pic>
        <p:nvPicPr>
          <p:cNvPr id="4" name="图片 3">
            <a:extLst>
              <a:ext uri="{FF2B5EF4-FFF2-40B4-BE49-F238E27FC236}">
                <a16:creationId xmlns:a16="http://schemas.microsoft.com/office/drawing/2014/main" id="{177C1773-0083-4B3F-9252-59F01F73C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228" y="1501342"/>
            <a:ext cx="4842741" cy="3040232"/>
          </a:xfrm>
          <a:prstGeom prst="rect">
            <a:avLst/>
          </a:prstGeom>
        </p:spPr>
      </p:pic>
      <p:sp>
        <p:nvSpPr>
          <p:cNvPr id="5" name="灯片编号占位符 1">
            <a:extLst>
              <a:ext uri="{FF2B5EF4-FFF2-40B4-BE49-F238E27FC236}">
                <a16:creationId xmlns:a16="http://schemas.microsoft.com/office/drawing/2014/main" id="{935089D4-C11F-4D9D-80CA-3BBFB7FFB82A}"/>
              </a:ext>
            </a:extLst>
          </p:cNvPr>
          <p:cNvSpPr txBox="1">
            <a:spLocks/>
          </p:cNvSpPr>
          <p:nvPr/>
        </p:nvSpPr>
        <p:spPr>
          <a:xfrm>
            <a:off x="6457950" y="5363905"/>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D4AF1B-0515-430B-B653-D9C3C97A9008}" type="slidenum">
              <a:rPr lang="zh-CN" altLang="en-US" smtClean="0"/>
              <a:pPr/>
              <a:t>48</a:t>
            </a:fld>
            <a:endParaRPr lang="zh-CN" altLang="en-US"/>
          </a:p>
        </p:txBody>
      </p:sp>
      <p:graphicFrame>
        <p:nvGraphicFramePr>
          <p:cNvPr id="6" name="对象 5">
            <a:extLst>
              <a:ext uri="{FF2B5EF4-FFF2-40B4-BE49-F238E27FC236}">
                <a16:creationId xmlns:a16="http://schemas.microsoft.com/office/drawing/2014/main" id="{37F88ADB-F4E1-452E-8D8A-71C4EB5D7234}"/>
              </a:ext>
            </a:extLst>
          </p:cNvPr>
          <p:cNvGraphicFramePr>
            <a:graphicFrameLocks noChangeAspect="1"/>
          </p:cNvGraphicFramePr>
          <p:nvPr>
            <p:extLst>
              <p:ext uri="{D42A27DB-BD31-4B8C-83A1-F6EECF244321}">
                <p14:modId xmlns:p14="http://schemas.microsoft.com/office/powerpoint/2010/main" val="195705169"/>
              </p:ext>
            </p:extLst>
          </p:nvPr>
        </p:nvGraphicFramePr>
        <p:xfrm>
          <a:off x="1417286" y="4105813"/>
          <a:ext cx="1976780" cy="459123"/>
        </p:xfrm>
        <a:graphic>
          <a:graphicData uri="http://schemas.openxmlformats.org/presentationml/2006/ole">
            <mc:AlternateContent xmlns:mc="http://schemas.openxmlformats.org/markup-compatibility/2006">
              <mc:Choice xmlns:v="urn:schemas-microsoft-com:vml" Requires="v">
                <p:oleObj spid="_x0000_s179340" name="Equation" r:id="rId4" imgW="1473200" imgH="342900" progId="Equation.DSMT4">
                  <p:embed/>
                </p:oleObj>
              </mc:Choice>
              <mc:Fallback>
                <p:oleObj name="Equation" r:id="rId4" imgW="1473200" imgH="342900" progId="Equation.DSMT4">
                  <p:embed/>
                  <p:pic>
                    <p:nvPicPr>
                      <p:cNvPr id="30" name="对象 29">
                        <a:extLst>
                          <a:ext uri="{FF2B5EF4-FFF2-40B4-BE49-F238E27FC236}">
                            <a16:creationId xmlns:a16="http://schemas.microsoft.com/office/drawing/2014/main" id="{9701F55D-5E14-4E91-A366-402D876EF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7286" y="4105813"/>
                        <a:ext cx="1976780" cy="459123"/>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F431583B-EF05-4820-8B93-9C073D20EA14}"/>
              </a:ext>
            </a:extLst>
          </p:cNvPr>
          <p:cNvSpPr/>
          <p:nvPr/>
        </p:nvSpPr>
        <p:spPr>
          <a:xfrm>
            <a:off x="386534" y="4739735"/>
            <a:ext cx="3140603" cy="424155"/>
          </a:xfrm>
          <a:prstGeom prst="rect">
            <a:avLst/>
          </a:prstGeom>
        </p:spPr>
        <p:txBody>
          <a:bodyPr wrap="none">
            <a:spAutoFit/>
          </a:bodyPr>
          <a:lstStyle/>
          <a:p>
            <a:pPr marR="133350">
              <a:lnSpc>
                <a:spcPct val="125000"/>
              </a:lnSpc>
            </a:pPr>
            <a:r>
              <a:rPr lang="zh-CN" altLang="zh-CN" sz="2000" kern="100" dirty="0">
                <a:latin typeface="隶书" panose="02010509060101010101" pitchFamily="49" charset="-122"/>
                <a:ea typeface="隶书" panose="02010509060101010101" pitchFamily="49" charset="-122"/>
                <a:cs typeface="Times New Roman" panose="02020603050405020304" pitchFamily="18" charset="0"/>
              </a:rPr>
              <a:t>量子谐振子的波函数为：</a:t>
            </a:r>
          </a:p>
        </p:txBody>
      </p:sp>
      <p:graphicFrame>
        <p:nvGraphicFramePr>
          <p:cNvPr id="8" name="对象 7">
            <a:extLst>
              <a:ext uri="{FF2B5EF4-FFF2-40B4-BE49-F238E27FC236}">
                <a16:creationId xmlns:a16="http://schemas.microsoft.com/office/drawing/2014/main" id="{92C885A2-F990-4869-9D2A-81FDBB0FFB75}"/>
              </a:ext>
            </a:extLst>
          </p:cNvPr>
          <p:cNvGraphicFramePr>
            <a:graphicFrameLocks noChangeAspect="1"/>
          </p:cNvGraphicFramePr>
          <p:nvPr>
            <p:extLst>
              <p:ext uri="{D42A27DB-BD31-4B8C-83A1-F6EECF244321}">
                <p14:modId xmlns:p14="http://schemas.microsoft.com/office/powerpoint/2010/main" val="4233416600"/>
              </p:ext>
            </p:extLst>
          </p:nvPr>
        </p:nvGraphicFramePr>
        <p:xfrm>
          <a:off x="1556665" y="5331370"/>
          <a:ext cx="2485251" cy="632087"/>
        </p:xfrm>
        <a:graphic>
          <a:graphicData uri="http://schemas.openxmlformats.org/presentationml/2006/ole">
            <mc:AlternateContent xmlns:mc="http://schemas.openxmlformats.org/markup-compatibility/2006">
              <mc:Choice xmlns:v="urn:schemas-microsoft-com:vml" Requires="v">
                <p:oleObj spid="_x0000_s179341" name="Equation" r:id="rId6" imgW="1651000" imgH="419100" progId="Equation.DSMT4">
                  <p:embed/>
                </p:oleObj>
              </mc:Choice>
              <mc:Fallback>
                <p:oleObj name="Equation" r:id="rId6" imgW="1651000" imgH="419100" progId="Equation.DSMT4">
                  <p:embed/>
                  <p:pic>
                    <p:nvPicPr>
                      <p:cNvPr id="33" name="对象 32">
                        <a:extLst>
                          <a:ext uri="{FF2B5EF4-FFF2-40B4-BE49-F238E27FC236}">
                            <a16:creationId xmlns:a16="http://schemas.microsoft.com/office/drawing/2014/main" id="{FB0266E6-2105-42DC-9A2C-97313F9FDA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6665" y="5331370"/>
                        <a:ext cx="2485251" cy="632087"/>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CAD8A3CE-3FD1-405B-9F1C-3843EC2FAA0B}"/>
              </a:ext>
            </a:extLst>
          </p:cNvPr>
          <p:cNvGraphicFramePr>
            <a:graphicFrameLocks noChangeAspect="1"/>
          </p:cNvGraphicFramePr>
          <p:nvPr>
            <p:extLst>
              <p:ext uri="{D42A27DB-BD31-4B8C-83A1-F6EECF244321}">
                <p14:modId xmlns:p14="http://schemas.microsoft.com/office/powerpoint/2010/main" val="4292870969"/>
              </p:ext>
            </p:extLst>
          </p:nvPr>
        </p:nvGraphicFramePr>
        <p:xfrm>
          <a:off x="4715721" y="4779150"/>
          <a:ext cx="3456679" cy="615172"/>
        </p:xfrm>
        <a:graphic>
          <a:graphicData uri="http://schemas.openxmlformats.org/presentationml/2006/ole">
            <mc:AlternateContent xmlns:mc="http://schemas.openxmlformats.org/markup-compatibility/2006">
              <mc:Choice xmlns:v="urn:schemas-microsoft-com:vml" Requires="v">
                <p:oleObj spid="_x0000_s179342" name="Equation" r:id="rId8" imgW="2247900" imgH="406400" progId="Equation.DSMT4">
                  <p:embed/>
                </p:oleObj>
              </mc:Choice>
              <mc:Fallback>
                <p:oleObj name="Equation" r:id="rId8" imgW="2247900" imgH="406400" progId="Equation.DSMT4">
                  <p:embed/>
                  <p:pic>
                    <p:nvPicPr>
                      <p:cNvPr id="37" name="对象 36">
                        <a:extLst>
                          <a:ext uri="{FF2B5EF4-FFF2-40B4-BE49-F238E27FC236}">
                            <a16:creationId xmlns:a16="http://schemas.microsoft.com/office/drawing/2014/main" id="{1F4C5897-74D1-4733-BFB2-4A0DF5D820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5721" y="4779150"/>
                        <a:ext cx="3456679" cy="615172"/>
                      </a:xfrm>
                      <a:prstGeom prst="rect">
                        <a:avLst/>
                      </a:prstGeom>
                      <a:noFill/>
                    </p:spPr>
                  </p:pic>
                </p:oleObj>
              </mc:Fallback>
            </mc:AlternateContent>
          </a:graphicData>
        </a:graphic>
      </p:graphicFrame>
      <p:graphicFrame>
        <p:nvGraphicFramePr>
          <p:cNvPr id="10" name="对象 9">
            <a:extLst>
              <a:ext uri="{FF2B5EF4-FFF2-40B4-BE49-F238E27FC236}">
                <a16:creationId xmlns:a16="http://schemas.microsoft.com/office/drawing/2014/main" id="{CC1675D7-CF43-4456-93BF-1E682621FA01}"/>
              </a:ext>
            </a:extLst>
          </p:cNvPr>
          <p:cNvGraphicFramePr>
            <a:graphicFrameLocks noChangeAspect="1"/>
          </p:cNvGraphicFramePr>
          <p:nvPr>
            <p:extLst>
              <p:ext uri="{D42A27DB-BD31-4B8C-83A1-F6EECF244321}">
                <p14:modId xmlns:p14="http://schemas.microsoft.com/office/powerpoint/2010/main" val="1407103931"/>
              </p:ext>
            </p:extLst>
          </p:nvPr>
        </p:nvGraphicFramePr>
        <p:xfrm>
          <a:off x="4726020" y="5433033"/>
          <a:ext cx="589724" cy="334708"/>
        </p:xfrm>
        <a:graphic>
          <a:graphicData uri="http://schemas.openxmlformats.org/presentationml/2006/ole">
            <mc:AlternateContent xmlns:mc="http://schemas.openxmlformats.org/markup-compatibility/2006">
              <mc:Choice xmlns:v="urn:schemas-microsoft-com:vml" Requires="v">
                <p:oleObj spid="_x0000_s179343" name="Equation" r:id="rId10" imgW="355292" imgH="203024" progId="Equation.DSMT4">
                  <p:embed/>
                </p:oleObj>
              </mc:Choice>
              <mc:Fallback>
                <p:oleObj name="Equation" r:id="rId10" imgW="355292" imgH="203024" progId="Equation.DSMT4">
                  <p:embed/>
                  <p:pic>
                    <p:nvPicPr>
                      <p:cNvPr id="39" name="对象 38">
                        <a:extLst>
                          <a:ext uri="{FF2B5EF4-FFF2-40B4-BE49-F238E27FC236}">
                            <a16:creationId xmlns:a16="http://schemas.microsoft.com/office/drawing/2014/main" id="{AAC34260-238E-43BF-AFE2-2FDE4BB9E2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6020" y="5433033"/>
                        <a:ext cx="589724" cy="334708"/>
                      </a:xfrm>
                      <a:prstGeom prst="rect">
                        <a:avLst/>
                      </a:prstGeom>
                      <a:noFill/>
                    </p:spPr>
                  </p:pic>
                </p:oleObj>
              </mc:Fallback>
            </mc:AlternateContent>
          </a:graphicData>
        </a:graphic>
      </p:graphicFrame>
      <p:sp>
        <p:nvSpPr>
          <p:cNvPr id="11" name="矩形 10">
            <a:extLst>
              <a:ext uri="{FF2B5EF4-FFF2-40B4-BE49-F238E27FC236}">
                <a16:creationId xmlns:a16="http://schemas.microsoft.com/office/drawing/2014/main" id="{BFE36A8E-D426-4D8B-8A86-68C7360F9AFD}"/>
              </a:ext>
            </a:extLst>
          </p:cNvPr>
          <p:cNvSpPr/>
          <p:nvPr/>
        </p:nvSpPr>
        <p:spPr>
          <a:xfrm>
            <a:off x="5315744" y="5361621"/>
            <a:ext cx="1980029"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rPr>
              <a:t>是厄密多项式。</a:t>
            </a:r>
          </a:p>
        </p:txBody>
      </p:sp>
      <p:sp>
        <p:nvSpPr>
          <p:cNvPr id="12" name="矩形 11">
            <a:extLst>
              <a:ext uri="{FF2B5EF4-FFF2-40B4-BE49-F238E27FC236}">
                <a16:creationId xmlns:a16="http://schemas.microsoft.com/office/drawing/2014/main" id="{FB3F972B-CABF-4A2A-9B7A-8D04BC6E278E}"/>
              </a:ext>
            </a:extLst>
          </p:cNvPr>
          <p:cNvSpPr/>
          <p:nvPr/>
        </p:nvSpPr>
        <p:spPr>
          <a:xfrm>
            <a:off x="386535" y="1289264"/>
            <a:ext cx="2627642" cy="424155"/>
          </a:xfrm>
          <a:prstGeom prst="rect">
            <a:avLst/>
          </a:prstGeom>
        </p:spPr>
        <p:txBody>
          <a:bodyPr wrap="none">
            <a:spAutoFit/>
          </a:bodyPr>
          <a:lstStyle/>
          <a:p>
            <a:pPr marR="13335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猜测原方程的解为</a:t>
            </a:r>
            <a:r>
              <a:rPr lang="zh-CN" altLang="zh-CN" sz="2000" kern="100" dirty="0">
                <a:latin typeface="隶书" panose="02010509060101010101" pitchFamily="49" charset="-122"/>
                <a:ea typeface="隶书" panose="02010509060101010101" pitchFamily="49" charset="-122"/>
                <a:cs typeface="Times New Roman" panose="02020603050405020304" pitchFamily="18" charset="0"/>
              </a:rPr>
              <a:t>：</a:t>
            </a:r>
          </a:p>
        </p:txBody>
      </p:sp>
      <p:graphicFrame>
        <p:nvGraphicFramePr>
          <p:cNvPr id="13" name="对象 12">
            <a:extLst>
              <a:ext uri="{FF2B5EF4-FFF2-40B4-BE49-F238E27FC236}">
                <a16:creationId xmlns:a16="http://schemas.microsoft.com/office/drawing/2014/main" id="{B9069500-976A-40BD-8AB4-D2B80E56504E}"/>
              </a:ext>
            </a:extLst>
          </p:cNvPr>
          <p:cNvGraphicFramePr>
            <a:graphicFrameLocks noChangeAspect="1"/>
          </p:cNvGraphicFramePr>
          <p:nvPr>
            <p:extLst>
              <p:ext uri="{D42A27DB-BD31-4B8C-83A1-F6EECF244321}">
                <p14:modId xmlns:p14="http://schemas.microsoft.com/office/powerpoint/2010/main" val="884076816"/>
              </p:ext>
            </p:extLst>
          </p:nvPr>
        </p:nvGraphicFramePr>
        <p:xfrm>
          <a:off x="1331640" y="1713419"/>
          <a:ext cx="1260140" cy="444755"/>
        </p:xfrm>
        <a:graphic>
          <a:graphicData uri="http://schemas.openxmlformats.org/presentationml/2006/ole">
            <mc:AlternateContent xmlns:mc="http://schemas.openxmlformats.org/markup-compatibility/2006">
              <mc:Choice xmlns:v="urn:schemas-microsoft-com:vml" Requires="v">
                <p:oleObj spid="_x0000_s179344" name="Equation" r:id="rId12" imgW="863280" imgH="304560" progId="Equation.DSMT4">
                  <p:embed/>
                </p:oleObj>
              </mc:Choice>
              <mc:Fallback>
                <p:oleObj name="Equation" r:id="rId12" imgW="863280" imgH="304560" progId="Equation.DSMT4">
                  <p:embed/>
                  <p:pic>
                    <p:nvPicPr>
                      <p:cNvPr id="0" name=""/>
                      <p:cNvPicPr/>
                      <p:nvPr/>
                    </p:nvPicPr>
                    <p:blipFill>
                      <a:blip r:embed="rId13"/>
                      <a:stretch>
                        <a:fillRect/>
                      </a:stretch>
                    </p:blipFill>
                    <p:spPr>
                      <a:xfrm>
                        <a:off x="1331640" y="1713419"/>
                        <a:ext cx="1260140" cy="444755"/>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B4C780E7-2919-4319-8C3C-0FCCE73667D2}"/>
              </a:ext>
            </a:extLst>
          </p:cNvPr>
          <p:cNvSpPr/>
          <p:nvPr/>
        </p:nvSpPr>
        <p:spPr>
          <a:xfrm>
            <a:off x="386535" y="2068258"/>
            <a:ext cx="3140603" cy="424155"/>
          </a:xfrm>
          <a:prstGeom prst="rect">
            <a:avLst/>
          </a:prstGeom>
        </p:spPr>
        <p:txBody>
          <a:bodyPr wrap="none">
            <a:spAutoFit/>
          </a:bodyPr>
          <a:lstStyle/>
          <a:p>
            <a:pPr marR="13335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此时原方程的可以化简为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15" name="对象 14">
            <a:extLst>
              <a:ext uri="{FF2B5EF4-FFF2-40B4-BE49-F238E27FC236}">
                <a16:creationId xmlns:a16="http://schemas.microsoft.com/office/drawing/2014/main" id="{ED474D04-1613-4A43-ACFB-CDAADF07BF29}"/>
              </a:ext>
            </a:extLst>
          </p:cNvPr>
          <p:cNvGraphicFramePr>
            <a:graphicFrameLocks noChangeAspect="1"/>
          </p:cNvGraphicFramePr>
          <p:nvPr>
            <p:extLst>
              <p:ext uri="{D42A27DB-BD31-4B8C-83A1-F6EECF244321}">
                <p14:modId xmlns:p14="http://schemas.microsoft.com/office/powerpoint/2010/main" val="1688160081"/>
              </p:ext>
            </p:extLst>
          </p:nvPr>
        </p:nvGraphicFramePr>
        <p:xfrm>
          <a:off x="1276349" y="2611437"/>
          <a:ext cx="2035511" cy="504209"/>
        </p:xfrm>
        <a:graphic>
          <a:graphicData uri="http://schemas.openxmlformats.org/presentationml/2006/ole">
            <mc:AlternateContent xmlns:mc="http://schemas.openxmlformats.org/markup-compatibility/2006">
              <mc:Choice xmlns:v="urn:schemas-microsoft-com:vml" Requires="v">
                <p:oleObj spid="_x0000_s179345" name="Equation" r:id="rId14" imgW="1384200" imgH="342720" progId="Equation.DSMT4">
                  <p:embed/>
                </p:oleObj>
              </mc:Choice>
              <mc:Fallback>
                <p:oleObj name="Equation" r:id="rId14" imgW="1384200" imgH="342720" progId="Equation.DSMT4">
                  <p:embed/>
                  <p:pic>
                    <p:nvPicPr>
                      <p:cNvPr id="0" name=""/>
                      <p:cNvPicPr/>
                      <p:nvPr/>
                    </p:nvPicPr>
                    <p:blipFill>
                      <a:blip r:embed="rId15"/>
                      <a:stretch>
                        <a:fillRect/>
                      </a:stretch>
                    </p:blipFill>
                    <p:spPr>
                      <a:xfrm>
                        <a:off x="1276349" y="2611437"/>
                        <a:ext cx="2035511" cy="504209"/>
                      </a:xfrm>
                      <a:prstGeom prst="rect">
                        <a:avLst/>
                      </a:prstGeom>
                    </p:spPr>
                  </p:pic>
                </p:oleObj>
              </mc:Fallback>
            </mc:AlternateContent>
          </a:graphicData>
        </a:graphic>
      </p:graphicFrame>
      <p:sp>
        <p:nvSpPr>
          <p:cNvPr id="16" name="矩形 15">
            <a:extLst>
              <a:ext uri="{FF2B5EF4-FFF2-40B4-BE49-F238E27FC236}">
                <a16:creationId xmlns:a16="http://schemas.microsoft.com/office/drawing/2014/main" id="{BA6D8E9E-0816-4374-A7BE-A74EFF293177}"/>
              </a:ext>
            </a:extLst>
          </p:cNvPr>
          <p:cNvSpPr/>
          <p:nvPr/>
        </p:nvSpPr>
        <p:spPr>
          <a:xfrm>
            <a:off x="386534" y="2955348"/>
            <a:ext cx="4038285" cy="1193596"/>
          </a:xfrm>
          <a:prstGeom prst="rect">
            <a:avLst/>
          </a:prstGeom>
        </p:spPr>
        <p:txBody>
          <a:bodyPr wrap="none">
            <a:spAutoFit/>
          </a:bodyPr>
          <a:lstStyle/>
          <a:p>
            <a:pPr marR="13335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此方程被称为厄密方程，只有</a:t>
            </a:r>
            <a:endParaRPr lang="en-US" altLang="zh-CN" sz="2000" kern="100" dirty="0">
              <a:latin typeface="隶书" panose="02010509060101010101" pitchFamily="49" charset="-122"/>
              <a:ea typeface="隶书" panose="02010509060101010101" pitchFamily="49" charset="-122"/>
              <a:cs typeface="Times New Roman" panose="02020603050405020304" pitchFamily="18" charset="0"/>
            </a:endParaRPr>
          </a:p>
          <a:p>
            <a:pPr marR="133350">
              <a:lnSpc>
                <a:spcPct val="125000"/>
              </a:lnSpc>
            </a:pPr>
            <a:r>
              <a:rPr lang="en-US" altLang="zh-CN" sz="2000" kern="100" dirty="0">
                <a:latin typeface="隶书" panose="02010509060101010101" pitchFamily="49" charset="-122"/>
                <a:ea typeface="隶书" panose="02010509060101010101" pitchFamily="49" charset="-122"/>
                <a:cs typeface="Times New Roman" panose="02020603050405020304" pitchFamily="18" charset="0"/>
              </a:rPr>
              <a:t>       </a:t>
            </a: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时方程才有解，此时本征</a:t>
            </a:r>
            <a:endParaRPr lang="en-US" altLang="zh-CN" sz="2000" kern="100" dirty="0">
              <a:latin typeface="隶书" panose="02010509060101010101" pitchFamily="49" charset="-122"/>
              <a:ea typeface="隶书" panose="02010509060101010101" pitchFamily="49" charset="-122"/>
              <a:cs typeface="Times New Roman" panose="02020603050405020304" pitchFamily="18" charset="0"/>
            </a:endParaRPr>
          </a:p>
          <a:p>
            <a:pPr marR="133350">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能量为：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17" name="对象 16">
            <a:extLst>
              <a:ext uri="{FF2B5EF4-FFF2-40B4-BE49-F238E27FC236}">
                <a16:creationId xmlns:a16="http://schemas.microsoft.com/office/drawing/2014/main" id="{4C8D9CCC-ECDB-4F4C-9186-DFC920E9AD2A}"/>
              </a:ext>
            </a:extLst>
          </p:cNvPr>
          <p:cNvGraphicFramePr>
            <a:graphicFrameLocks noChangeAspect="1"/>
          </p:cNvGraphicFramePr>
          <p:nvPr>
            <p:extLst>
              <p:ext uri="{D42A27DB-BD31-4B8C-83A1-F6EECF244321}">
                <p14:modId xmlns:p14="http://schemas.microsoft.com/office/powerpoint/2010/main" val="1844469192"/>
              </p:ext>
            </p:extLst>
          </p:nvPr>
        </p:nvGraphicFramePr>
        <p:xfrm>
          <a:off x="426703" y="3446322"/>
          <a:ext cx="865879" cy="264517"/>
        </p:xfrm>
        <a:graphic>
          <a:graphicData uri="http://schemas.openxmlformats.org/presentationml/2006/ole">
            <mc:AlternateContent xmlns:mc="http://schemas.openxmlformats.org/markup-compatibility/2006">
              <mc:Choice xmlns:v="urn:schemas-microsoft-com:vml" Requires="v">
                <p:oleObj spid="_x0000_s179346" name="Equation" r:id="rId16" imgW="495000" imgH="152280" progId="Equation.DSMT4">
                  <p:embed/>
                </p:oleObj>
              </mc:Choice>
              <mc:Fallback>
                <p:oleObj name="Equation" r:id="rId16" imgW="495000" imgH="152280" progId="Equation.DSMT4">
                  <p:embed/>
                  <p:pic>
                    <p:nvPicPr>
                      <p:cNvPr id="6" name="对象 5">
                        <a:extLst>
                          <a:ext uri="{FF2B5EF4-FFF2-40B4-BE49-F238E27FC236}">
                            <a16:creationId xmlns:a16="http://schemas.microsoft.com/office/drawing/2014/main" id="{37F88ADB-F4E1-452E-8D8A-71C4EB5D7234}"/>
                          </a:ext>
                        </a:extLst>
                      </p:cNvPr>
                      <p:cNvPicPr>
                        <a:picLocks noChangeAspect="1" noChangeArrowheads="1"/>
                      </p:cNvPicPr>
                      <p:nvPr/>
                    </p:nvPicPr>
                    <p:blipFill>
                      <a:blip r:embed="rId17"/>
                      <a:srcRect/>
                      <a:stretch>
                        <a:fillRect/>
                      </a:stretch>
                    </p:blipFill>
                    <p:spPr bwMode="auto">
                      <a:xfrm>
                        <a:off x="426703" y="3446322"/>
                        <a:ext cx="865879" cy="264517"/>
                      </a:xfrm>
                      <a:prstGeom prst="rect">
                        <a:avLst/>
                      </a:prstGeom>
                      <a:noFill/>
                    </p:spPr>
                  </p:pic>
                </p:oleObj>
              </mc:Fallback>
            </mc:AlternateContent>
          </a:graphicData>
        </a:graphic>
      </p:graphicFrame>
      <p:sp>
        <p:nvSpPr>
          <p:cNvPr id="18" name="TextBox 14">
            <a:extLst>
              <a:ext uri="{FF2B5EF4-FFF2-40B4-BE49-F238E27FC236}">
                <a16:creationId xmlns:a16="http://schemas.microsoft.com/office/drawing/2014/main" id="{6FE8F4E3-EC4B-4AA4-9F39-6FA037F43A77}"/>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Tree>
    <p:extLst>
      <p:ext uri="{BB962C8B-B14F-4D97-AF65-F5344CB8AC3E}">
        <p14:creationId xmlns:p14="http://schemas.microsoft.com/office/powerpoint/2010/main" val="30897108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3" name="Group 1079">
            <a:extLst>
              <a:ext uri="{FF2B5EF4-FFF2-40B4-BE49-F238E27FC236}">
                <a16:creationId xmlns:a16="http://schemas.microsoft.com/office/drawing/2014/main" id="{5E7528F2-3790-4D0C-9E71-1B84E3AFCCFE}"/>
              </a:ext>
            </a:extLst>
          </p:cNvPr>
          <p:cNvGrpSpPr>
            <a:grpSpLocks/>
          </p:cNvGrpSpPr>
          <p:nvPr/>
        </p:nvGrpSpPr>
        <p:grpSpPr bwMode="auto">
          <a:xfrm>
            <a:off x="798512" y="1178750"/>
            <a:ext cx="8153400" cy="2908300"/>
            <a:chOff x="394" y="829"/>
            <a:chExt cx="5136" cy="1832"/>
          </a:xfrm>
        </p:grpSpPr>
        <p:graphicFrame>
          <p:nvGraphicFramePr>
            <p:cNvPr id="2094" name="Object 1070">
              <a:extLst>
                <a:ext uri="{FF2B5EF4-FFF2-40B4-BE49-F238E27FC236}">
                  <a16:creationId xmlns:a16="http://schemas.microsoft.com/office/drawing/2014/main" id="{B3C1C01D-2A36-4EE9-82D3-1C11AB1E1F54}"/>
                </a:ext>
              </a:extLst>
            </p:cNvPr>
            <p:cNvGraphicFramePr>
              <a:graphicFrameLocks noChangeAspect="1"/>
            </p:cNvGraphicFramePr>
            <p:nvPr>
              <p:extLst>
                <p:ext uri="{D42A27DB-BD31-4B8C-83A1-F6EECF244321}">
                  <p14:modId xmlns:p14="http://schemas.microsoft.com/office/powerpoint/2010/main" val="1881597646"/>
                </p:ext>
              </p:extLst>
            </p:nvPr>
          </p:nvGraphicFramePr>
          <p:xfrm>
            <a:off x="1779" y="2123"/>
            <a:ext cx="2245" cy="538"/>
          </p:xfrm>
          <a:graphic>
            <a:graphicData uri="http://schemas.openxmlformats.org/presentationml/2006/ole">
              <mc:AlternateContent xmlns:mc="http://schemas.openxmlformats.org/markup-compatibility/2006">
                <mc:Choice xmlns:v="urn:schemas-microsoft-com:vml" Requires="v">
                  <p:oleObj spid="_x0000_s195620" name="Equation" r:id="rId3" imgW="2209680" imgH="457200" progId="Equation.3">
                    <p:embed/>
                  </p:oleObj>
                </mc:Choice>
                <mc:Fallback>
                  <p:oleObj name="Equation" r:id="rId3" imgW="2209680" imgH="457200" progId="Equation.3">
                    <p:embed/>
                    <p:pic>
                      <p:nvPicPr>
                        <p:cNvPr id="2094" name="Object 1070">
                          <a:extLst>
                            <a:ext uri="{FF2B5EF4-FFF2-40B4-BE49-F238E27FC236}">
                              <a16:creationId xmlns:a16="http://schemas.microsoft.com/office/drawing/2014/main" id="{B3C1C01D-2A36-4EE9-82D3-1C11AB1E1F54}"/>
                            </a:ext>
                          </a:extLst>
                        </p:cNvPr>
                        <p:cNvPicPr>
                          <a:picLocks noChangeAspect="1" noChangeArrowheads="1"/>
                        </p:cNvPicPr>
                        <p:nvPr/>
                      </p:nvPicPr>
                      <p:blipFill>
                        <a:blip r:embed="rId4">
                          <a:lum contrast="38000"/>
                          <a:extLst>
                            <a:ext uri="{28A0092B-C50C-407E-A947-70E740481C1C}">
                              <a14:useLocalDpi xmlns:a14="http://schemas.microsoft.com/office/drawing/2010/main" val="0"/>
                            </a:ext>
                          </a:extLst>
                        </a:blip>
                        <a:srcRect/>
                        <a:stretch>
                          <a:fillRect/>
                        </a:stretch>
                      </p:blipFill>
                      <p:spPr bwMode="auto">
                        <a:xfrm>
                          <a:off x="1779" y="2123"/>
                          <a:ext cx="2245" cy="538"/>
                        </a:xfrm>
                        <a:prstGeom prst="rect">
                          <a:avLst/>
                        </a:prstGeom>
                        <a:noFill/>
                        <a:ln>
                          <a:noFill/>
                        </a:ln>
                        <a:effectLst/>
                      </p:spPr>
                    </p:pic>
                  </p:oleObj>
                </mc:Fallback>
              </mc:AlternateContent>
            </a:graphicData>
          </a:graphic>
        </p:graphicFrame>
        <p:sp>
          <p:nvSpPr>
            <p:cNvPr id="2095" name="Text Box 1071">
              <a:extLst>
                <a:ext uri="{FF2B5EF4-FFF2-40B4-BE49-F238E27FC236}">
                  <a16:creationId xmlns:a16="http://schemas.microsoft.com/office/drawing/2014/main" id="{92A76FBD-2822-4C64-8F5E-7DCDE197C5D0}"/>
                </a:ext>
              </a:extLst>
            </p:cNvPr>
            <p:cNvSpPr txBox="1">
              <a:spLocks noChangeArrowheads="1"/>
            </p:cNvSpPr>
            <p:nvPr/>
          </p:nvSpPr>
          <p:spPr bwMode="auto">
            <a:xfrm>
              <a:off x="473" y="1944"/>
              <a:ext cx="15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solidFill>
                    <a:srgbClr val="000000"/>
                  </a:solidFill>
                  <a:latin typeface="隶书" panose="02010509060101010101" pitchFamily="49" charset="-122"/>
                  <a:ea typeface="隶书" panose="02010509060101010101" pitchFamily="49" charset="-122"/>
                </a:rPr>
                <a:t>定态薛定谔方程为：</a:t>
              </a:r>
              <a:endParaRPr kumimoji="1" lang="zh-CN" altLang="en-US" sz="2000" b="0" dirty="0">
                <a:solidFill>
                  <a:srgbClr val="000000"/>
                </a:solidFill>
                <a:latin typeface="隶书" panose="02010509060101010101" pitchFamily="49" charset="-122"/>
                <a:ea typeface="隶书" panose="02010509060101010101" pitchFamily="49" charset="-122"/>
              </a:endParaRPr>
            </a:p>
          </p:txBody>
        </p:sp>
        <p:sp>
          <p:nvSpPr>
            <p:cNvPr id="2097" name="Text Box 1073">
              <a:extLst>
                <a:ext uri="{FF2B5EF4-FFF2-40B4-BE49-F238E27FC236}">
                  <a16:creationId xmlns:a16="http://schemas.microsoft.com/office/drawing/2014/main" id="{2D001DBF-9731-478E-8CC1-D31127A44766}"/>
                </a:ext>
              </a:extLst>
            </p:cNvPr>
            <p:cNvSpPr txBox="1">
              <a:spLocks noChangeArrowheads="1"/>
            </p:cNvSpPr>
            <p:nvPr/>
          </p:nvSpPr>
          <p:spPr bwMode="auto">
            <a:xfrm>
              <a:off x="394" y="829"/>
              <a:ext cx="44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kumimoji="1" lang="zh-CN" altLang="en-US" sz="2400" dirty="0">
                <a:solidFill>
                  <a:srgbClr val="000000"/>
                </a:solidFill>
              </a:endParaRPr>
            </a:p>
          </p:txBody>
        </p:sp>
        <p:graphicFrame>
          <p:nvGraphicFramePr>
            <p:cNvPr id="2098" name="Object 1074">
              <a:extLst>
                <a:ext uri="{FF2B5EF4-FFF2-40B4-BE49-F238E27FC236}">
                  <a16:creationId xmlns:a16="http://schemas.microsoft.com/office/drawing/2014/main" id="{E14F3569-EE93-491B-A64C-8BDE075B166A}"/>
                </a:ext>
              </a:extLst>
            </p:cNvPr>
            <p:cNvGraphicFramePr>
              <a:graphicFrameLocks noChangeAspect="1"/>
            </p:cNvGraphicFramePr>
            <p:nvPr>
              <p:extLst>
                <p:ext uri="{D42A27DB-BD31-4B8C-83A1-F6EECF244321}">
                  <p14:modId xmlns:p14="http://schemas.microsoft.com/office/powerpoint/2010/main" val="2334078875"/>
                </p:ext>
              </p:extLst>
            </p:nvPr>
          </p:nvGraphicFramePr>
          <p:xfrm>
            <a:off x="2300" y="1534"/>
            <a:ext cx="868" cy="420"/>
          </p:xfrm>
          <a:graphic>
            <a:graphicData uri="http://schemas.openxmlformats.org/presentationml/2006/ole">
              <mc:AlternateContent xmlns:mc="http://schemas.openxmlformats.org/markup-compatibility/2006">
                <mc:Choice xmlns:v="urn:schemas-microsoft-com:vml" Requires="v">
                  <p:oleObj spid="_x0000_s195621" name="Equation" r:id="rId5" imgW="1079280" imgH="457200" progId="Equation.DSMT4">
                    <p:embed/>
                  </p:oleObj>
                </mc:Choice>
                <mc:Fallback>
                  <p:oleObj name="Equation" r:id="rId5" imgW="1079280" imgH="457200" progId="Equation.DSMT4">
                    <p:embed/>
                    <p:pic>
                      <p:nvPicPr>
                        <p:cNvPr id="2098" name="Object 1074">
                          <a:extLst>
                            <a:ext uri="{FF2B5EF4-FFF2-40B4-BE49-F238E27FC236}">
                              <a16:creationId xmlns:a16="http://schemas.microsoft.com/office/drawing/2014/main" id="{E14F3569-EE93-491B-A64C-8BDE075B16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0" y="1534"/>
                          <a:ext cx="868" cy="420"/>
                        </a:xfrm>
                        <a:prstGeom prst="rect">
                          <a:avLst/>
                        </a:prstGeom>
                        <a:noFill/>
                        <a:ln>
                          <a:noFill/>
                        </a:ln>
                        <a:effectLst/>
                      </p:spPr>
                    </p:pic>
                  </p:oleObj>
                </mc:Fallback>
              </mc:AlternateContent>
            </a:graphicData>
          </a:graphic>
        </p:graphicFrame>
        <p:sp>
          <p:nvSpPr>
            <p:cNvPr id="2099" name="Text Box 1075">
              <a:extLst>
                <a:ext uri="{FF2B5EF4-FFF2-40B4-BE49-F238E27FC236}">
                  <a16:creationId xmlns:a16="http://schemas.microsoft.com/office/drawing/2014/main" id="{92F818A4-B79E-4907-BFA6-4E8C8EC81F7B}"/>
                </a:ext>
              </a:extLst>
            </p:cNvPr>
            <p:cNvSpPr txBox="1">
              <a:spLocks noChangeArrowheads="1"/>
            </p:cNvSpPr>
            <p:nvPr/>
          </p:nvSpPr>
          <p:spPr bwMode="auto">
            <a:xfrm>
              <a:off x="470" y="1041"/>
              <a:ext cx="5060" cy="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en-US" altLang="zh-CN" sz="2000" dirty="0">
                  <a:solidFill>
                    <a:srgbClr val="000000"/>
                  </a:solidFill>
                  <a:latin typeface="隶书" panose="02010509060101010101" pitchFamily="49" charset="-122"/>
                  <a:ea typeface="隶书" panose="02010509060101010101" pitchFamily="49" charset="-122"/>
                </a:rPr>
                <a:t>    </a:t>
              </a:r>
              <a:r>
                <a:rPr kumimoji="1" lang="zh-CN" altLang="en-US" sz="2000" dirty="0">
                  <a:solidFill>
                    <a:srgbClr val="000000"/>
                  </a:solidFill>
                  <a:latin typeface="隶书" panose="02010509060101010101" pitchFamily="49" charset="-122"/>
                  <a:ea typeface="隶书" panose="02010509060101010101" pitchFamily="49" charset="-122"/>
                </a:rPr>
                <a:t>氢原子中电子绕原子核的运动，相当于核不动，电子绕核作圆周运动。若其半径为</a:t>
              </a:r>
              <a:r>
                <a:rPr kumimoji="1" lang="en-GB" altLang="zh-CN" sz="2000" i="1" dirty="0">
                  <a:solidFill>
                    <a:srgbClr val="000000"/>
                  </a:solidFill>
                  <a:latin typeface="隶书" panose="02010509060101010101" pitchFamily="49" charset="-122"/>
                  <a:ea typeface="隶书" panose="02010509060101010101" pitchFamily="49" charset="-122"/>
                </a:rPr>
                <a:t>r</a:t>
              </a:r>
              <a:r>
                <a:rPr kumimoji="1" lang="en-GB" altLang="zh-CN" sz="2000" dirty="0">
                  <a:solidFill>
                    <a:srgbClr val="000000"/>
                  </a:solidFill>
                  <a:latin typeface="隶书" panose="02010509060101010101" pitchFamily="49" charset="-122"/>
                  <a:ea typeface="隶书" panose="02010509060101010101" pitchFamily="49" charset="-122"/>
                </a:rPr>
                <a:t>，</a:t>
              </a:r>
              <a:r>
                <a:rPr kumimoji="1" lang="zh-CN" altLang="en-GB" sz="2000" dirty="0">
                  <a:solidFill>
                    <a:srgbClr val="000000"/>
                  </a:solidFill>
                  <a:latin typeface="隶书" panose="02010509060101010101" pitchFamily="49" charset="-122"/>
                  <a:ea typeface="隶书" panose="02010509060101010101" pitchFamily="49" charset="-122"/>
                </a:rPr>
                <a:t>则其势能函数为</a:t>
              </a:r>
              <a:endParaRPr kumimoji="1" lang="zh-CN" altLang="en-US" sz="2000" dirty="0">
                <a:solidFill>
                  <a:srgbClr val="000000"/>
                </a:solidFill>
                <a:latin typeface="隶书" panose="02010509060101010101" pitchFamily="49" charset="-122"/>
                <a:ea typeface="隶书" panose="02010509060101010101" pitchFamily="49" charset="-122"/>
              </a:endParaRPr>
            </a:p>
          </p:txBody>
        </p:sp>
      </p:grpSp>
      <p:sp>
        <p:nvSpPr>
          <p:cNvPr id="10" name="Rectangle 8">
            <a:extLst>
              <a:ext uri="{FF2B5EF4-FFF2-40B4-BE49-F238E27FC236}">
                <a16:creationId xmlns:a16="http://schemas.microsoft.com/office/drawing/2014/main" id="{F0A008EE-A1EB-4C8B-8CCA-94D335125E14}"/>
              </a:ext>
            </a:extLst>
          </p:cNvPr>
          <p:cNvSpPr>
            <a:spLocks noChangeArrowheads="1"/>
          </p:cNvSpPr>
          <p:nvPr/>
        </p:nvSpPr>
        <p:spPr bwMode="auto">
          <a:xfrm>
            <a:off x="206515" y="863715"/>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4.</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 氢原子</a:t>
            </a:r>
          </a:p>
        </p:txBody>
      </p:sp>
      <p:sp>
        <p:nvSpPr>
          <p:cNvPr id="13" name="TextBox 14">
            <a:extLst>
              <a:ext uri="{FF2B5EF4-FFF2-40B4-BE49-F238E27FC236}">
                <a16:creationId xmlns:a16="http://schemas.microsoft.com/office/drawing/2014/main" id="{E8460846-BA6D-4F4E-BF78-7D2F5B9935A3}"/>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
        <p:nvSpPr>
          <p:cNvPr id="42" name="Text Box 46">
            <a:extLst>
              <a:ext uri="{FF2B5EF4-FFF2-40B4-BE49-F238E27FC236}">
                <a16:creationId xmlns:a16="http://schemas.microsoft.com/office/drawing/2014/main" id="{F85FB9E0-AB1D-4807-AAA9-97990FBE06D0}"/>
              </a:ext>
            </a:extLst>
          </p:cNvPr>
          <p:cNvSpPr txBox="1">
            <a:spLocks noChangeArrowheads="1"/>
          </p:cNvSpPr>
          <p:nvPr/>
        </p:nvSpPr>
        <p:spPr bwMode="auto">
          <a:xfrm>
            <a:off x="688975" y="4881435"/>
            <a:ext cx="2032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solidFill>
                  <a:srgbClr val="000000"/>
                </a:solidFill>
                <a:latin typeface="隶书" panose="02010509060101010101" pitchFamily="49" charset="-122"/>
                <a:ea typeface="隶书" panose="02010509060101010101" pitchFamily="49" charset="-122"/>
              </a:rPr>
              <a:t>在球坐标系下</a:t>
            </a:r>
            <a:r>
              <a:rPr kumimoji="1" lang="zh-CN" altLang="en-US" sz="2400" dirty="0">
                <a:solidFill>
                  <a:srgbClr val="000000"/>
                </a:solidFill>
              </a:rPr>
              <a:t>：</a:t>
            </a:r>
            <a:endParaRPr kumimoji="1" lang="zh-CN" altLang="en-US" sz="2400" i="1" dirty="0">
              <a:solidFill>
                <a:srgbClr val="000000"/>
              </a:solidFill>
            </a:endParaRPr>
          </a:p>
        </p:txBody>
      </p:sp>
      <p:graphicFrame>
        <p:nvGraphicFramePr>
          <p:cNvPr id="43" name="Object 47">
            <a:extLst>
              <a:ext uri="{FF2B5EF4-FFF2-40B4-BE49-F238E27FC236}">
                <a16:creationId xmlns:a16="http://schemas.microsoft.com/office/drawing/2014/main" id="{3EE01726-2B65-48A7-B354-6BF6A632E530}"/>
              </a:ext>
            </a:extLst>
          </p:cNvPr>
          <p:cNvGraphicFramePr>
            <a:graphicFrameLocks noChangeAspect="1"/>
          </p:cNvGraphicFramePr>
          <p:nvPr>
            <p:extLst>
              <p:ext uri="{D42A27DB-BD31-4B8C-83A1-F6EECF244321}">
                <p14:modId xmlns:p14="http://schemas.microsoft.com/office/powerpoint/2010/main" val="1466655857"/>
              </p:ext>
            </p:extLst>
          </p:nvPr>
        </p:nvGraphicFramePr>
        <p:xfrm>
          <a:off x="3065463" y="4386135"/>
          <a:ext cx="2297112" cy="436563"/>
        </p:xfrm>
        <a:graphic>
          <a:graphicData uri="http://schemas.openxmlformats.org/presentationml/2006/ole">
            <mc:AlternateContent xmlns:mc="http://schemas.openxmlformats.org/markup-compatibility/2006">
              <mc:Choice xmlns:v="urn:schemas-microsoft-com:vml" Requires="v">
                <p:oleObj spid="_x0000_s195622" name="公式" r:id="rId7" imgW="1079280" imgH="203040" progId="Equation.3">
                  <p:embed/>
                </p:oleObj>
              </mc:Choice>
              <mc:Fallback>
                <p:oleObj name="公式" r:id="rId7" imgW="1079280" imgH="203040" progId="Equation.3">
                  <p:embed/>
                  <p:pic>
                    <p:nvPicPr>
                      <p:cNvPr id="1071" name="Object 47">
                        <a:extLst>
                          <a:ext uri="{FF2B5EF4-FFF2-40B4-BE49-F238E27FC236}">
                            <a16:creationId xmlns:a16="http://schemas.microsoft.com/office/drawing/2014/main" id="{2544FF36-40F1-43A5-AC7E-631426263D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5463" y="4386135"/>
                        <a:ext cx="2297112" cy="4365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8">
            <a:extLst>
              <a:ext uri="{FF2B5EF4-FFF2-40B4-BE49-F238E27FC236}">
                <a16:creationId xmlns:a16="http://schemas.microsoft.com/office/drawing/2014/main" id="{C3D84F38-3F47-4DB3-A268-FE4FEF947A59}"/>
              </a:ext>
            </a:extLst>
          </p:cNvPr>
          <p:cNvGraphicFramePr>
            <a:graphicFrameLocks noChangeAspect="1"/>
          </p:cNvGraphicFramePr>
          <p:nvPr>
            <p:extLst>
              <p:ext uri="{D42A27DB-BD31-4B8C-83A1-F6EECF244321}">
                <p14:modId xmlns:p14="http://schemas.microsoft.com/office/powerpoint/2010/main" val="3969424378"/>
              </p:ext>
            </p:extLst>
          </p:nvPr>
        </p:nvGraphicFramePr>
        <p:xfrm>
          <a:off x="3065463" y="4881435"/>
          <a:ext cx="2271712" cy="436563"/>
        </p:xfrm>
        <a:graphic>
          <a:graphicData uri="http://schemas.openxmlformats.org/presentationml/2006/ole">
            <mc:AlternateContent xmlns:mc="http://schemas.openxmlformats.org/markup-compatibility/2006">
              <mc:Choice xmlns:v="urn:schemas-microsoft-com:vml" Requires="v">
                <p:oleObj spid="_x0000_s195623" name="公式" r:id="rId9" imgW="1066680" imgH="203040" progId="Equation.3">
                  <p:embed/>
                </p:oleObj>
              </mc:Choice>
              <mc:Fallback>
                <p:oleObj name="公式" r:id="rId9" imgW="1066680" imgH="203040" progId="Equation.3">
                  <p:embed/>
                  <p:pic>
                    <p:nvPicPr>
                      <p:cNvPr id="1072" name="Object 48">
                        <a:extLst>
                          <a:ext uri="{FF2B5EF4-FFF2-40B4-BE49-F238E27FC236}">
                            <a16:creationId xmlns:a16="http://schemas.microsoft.com/office/drawing/2014/main" id="{7E275EC9-8586-444B-9B2A-08879507B5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5463" y="4881435"/>
                        <a:ext cx="2271712" cy="4365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49">
            <a:extLst>
              <a:ext uri="{FF2B5EF4-FFF2-40B4-BE49-F238E27FC236}">
                <a16:creationId xmlns:a16="http://schemas.microsoft.com/office/drawing/2014/main" id="{08D4B3A9-2A22-45C5-944E-E2B1428A6A16}"/>
              </a:ext>
            </a:extLst>
          </p:cNvPr>
          <p:cNvGraphicFramePr>
            <a:graphicFrameLocks noChangeAspect="1"/>
          </p:cNvGraphicFramePr>
          <p:nvPr>
            <p:extLst>
              <p:ext uri="{D42A27DB-BD31-4B8C-83A1-F6EECF244321}">
                <p14:modId xmlns:p14="http://schemas.microsoft.com/office/powerpoint/2010/main" val="1542771487"/>
              </p:ext>
            </p:extLst>
          </p:nvPr>
        </p:nvGraphicFramePr>
        <p:xfrm>
          <a:off x="3074988" y="5384672"/>
          <a:ext cx="1487487" cy="436563"/>
        </p:xfrm>
        <a:graphic>
          <a:graphicData uri="http://schemas.openxmlformats.org/presentationml/2006/ole">
            <mc:AlternateContent xmlns:mc="http://schemas.openxmlformats.org/markup-compatibility/2006">
              <mc:Choice xmlns:v="urn:schemas-microsoft-com:vml" Requires="v">
                <p:oleObj spid="_x0000_s195624" name="公式" r:id="rId11" imgW="698400" imgH="203040" progId="Equation.3">
                  <p:embed/>
                </p:oleObj>
              </mc:Choice>
              <mc:Fallback>
                <p:oleObj name="公式" r:id="rId11" imgW="698400" imgH="203040" progId="Equation.3">
                  <p:embed/>
                  <p:pic>
                    <p:nvPicPr>
                      <p:cNvPr id="1073" name="Object 49">
                        <a:extLst>
                          <a:ext uri="{FF2B5EF4-FFF2-40B4-BE49-F238E27FC236}">
                            <a16:creationId xmlns:a16="http://schemas.microsoft.com/office/drawing/2014/main" id="{4A9D5C67-DA35-4484-A018-20CFE4CD98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4988" y="5384672"/>
                        <a:ext cx="1487487" cy="4365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6" name="Group 50">
            <a:extLst>
              <a:ext uri="{FF2B5EF4-FFF2-40B4-BE49-F238E27FC236}">
                <a16:creationId xmlns:a16="http://schemas.microsoft.com/office/drawing/2014/main" id="{2D092043-F4D4-4B8C-B66A-B21BABCD28E5}"/>
              </a:ext>
            </a:extLst>
          </p:cNvPr>
          <p:cNvGrpSpPr>
            <a:grpSpLocks/>
          </p:cNvGrpSpPr>
          <p:nvPr/>
        </p:nvGrpSpPr>
        <p:grpSpPr bwMode="auto">
          <a:xfrm>
            <a:off x="5595506" y="4281360"/>
            <a:ext cx="3124200" cy="2638425"/>
            <a:chOff x="3504" y="2160"/>
            <a:chExt cx="1968" cy="1920"/>
          </a:xfrm>
        </p:grpSpPr>
        <p:sp>
          <p:nvSpPr>
            <p:cNvPr id="47" name="Rectangle 51">
              <a:extLst>
                <a:ext uri="{FF2B5EF4-FFF2-40B4-BE49-F238E27FC236}">
                  <a16:creationId xmlns:a16="http://schemas.microsoft.com/office/drawing/2014/main" id="{9DC4E979-F5B0-4D90-B54F-6CE931945650}"/>
                </a:ext>
              </a:extLst>
            </p:cNvPr>
            <p:cNvSpPr>
              <a:spLocks noChangeArrowheads="1"/>
            </p:cNvSpPr>
            <p:nvPr/>
          </p:nvSpPr>
          <p:spPr bwMode="auto">
            <a:xfrm>
              <a:off x="3504" y="2160"/>
              <a:ext cx="1968" cy="192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 name="Group 52">
              <a:extLst>
                <a:ext uri="{FF2B5EF4-FFF2-40B4-BE49-F238E27FC236}">
                  <a16:creationId xmlns:a16="http://schemas.microsoft.com/office/drawing/2014/main" id="{7A517821-9574-4FAA-8CB0-DAE774F70F0D}"/>
                </a:ext>
              </a:extLst>
            </p:cNvPr>
            <p:cNvGrpSpPr>
              <a:grpSpLocks/>
            </p:cNvGrpSpPr>
            <p:nvPr/>
          </p:nvGrpSpPr>
          <p:grpSpPr bwMode="auto">
            <a:xfrm>
              <a:off x="3508" y="2199"/>
              <a:ext cx="1916" cy="1833"/>
              <a:chOff x="3600" y="1383"/>
              <a:chExt cx="1916" cy="1833"/>
            </a:xfrm>
          </p:grpSpPr>
          <p:sp>
            <p:nvSpPr>
              <p:cNvPr id="49" name="Line 53">
                <a:extLst>
                  <a:ext uri="{FF2B5EF4-FFF2-40B4-BE49-F238E27FC236}">
                    <a16:creationId xmlns:a16="http://schemas.microsoft.com/office/drawing/2014/main" id="{66D530DB-DA91-4DCC-A324-2B6E21AA2442}"/>
                  </a:ext>
                </a:extLst>
              </p:cNvPr>
              <p:cNvSpPr>
                <a:spLocks noChangeShapeType="1"/>
              </p:cNvSpPr>
              <p:nvPr/>
            </p:nvSpPr>
            <p:spPr bwMode="auto">
              <a:xfrm>
                <a:off x="4176" y="1383"/>
                <a:ext cx="0" cy="1276"/>
              </a:xfrm>
              <a:prstGeom prst="line">
                <a:avLst/>
              </a:prstGeom>
              <a:noFill/>
              <a:ln w="22225">
                <a:solidFill>
                  <a:srgbClr val="000000"/>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50" name="Line 54">
                <a:extLst>
                  <a:ext uri="{FF2B5EF4-FFF2-40B4-BE49-F238E27FC236}">
                    <a16:creationId xmlns:a16="http://schemas.microsoft.com/office/drawing/2014/main" id="{A57CFF4C-B57F-40D1-A7D4-93E4DDCC35B3}"/>
                  </a:ext>
                </a:extLst>
              </p:cNvPr>
              <p:cNvSpPr>
                <a:spLocks noChangeShapeType="1"/>
              </p:cNvSpPr>
              <p:nvPr/>
            </p:nvSpPr>
            <p:spPr bwMode="auto">
              <a:xfrm>
                <a:off x="4176" y="2644"/>
                <a:ext cx="1152" cy="0"/>
              </a:xfrm>
              <a:prstGeom prst="line">
                <a:avLst/>
              </a:prstGeom>
              <a:noFill/>
              <a:ln w="2222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55">
                <a:extLst>
                  <a:ext uri="{FF2B5EF4-FFF2-40B4-BE49-F238E27FC236}">
                    <a16:creationId xmlns:a16="http://schemas.microsoft.com/office/drawing/2014/main" id="{74397A60-9395-47C2-AB48-6447944D7111}"/>
                  </a:ext>
                </a:extLst>
              </p:cNvPr>
              <p:cNvSpPr>
                <a:spLocks noChangeShapeType="1"/>
              </p:cNvSpPr>
              <p:nvPr/>
            </p:nvSpPr>
            <p:spPr bwMode="auto">
              <a:xfrm flipH="1">
                <a:off x="3792" y="2644"/>
                <a:ext cx="384" cy="528"/>
              </a:xfrm>
              <a:prstGeom prst="line">
                <a:avLst/>
              </a:prstGeom>
              <a:noFill/>
              <a:ln w="22225">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6">
                <a:extLst>
                  <a:ext uri="{FF2B5EF4-FFF2-40B4-BE49-F238E27FC236}">
                    <a16:creationId xmlns:a16="http://schemas.microsoft.com/office/drawing/2014/main" id="{547EB6A2-1D0B-4973-8C5F-499FCC4441CB}"/>
                  </a:ext>
                </a:extLst>
              </p:cNvPr>
              <p:cNvSpPr>
                <a:spLocks noChangeShapeType="1"/>
              </p:cNvSpPr>
              <p:nvPr/>
            </p:nvSpPr>
            <p:spPr bwMode="auto">
              <a:xfrm flipV="1">
                <a:off x="4176" y="1780"/>
                <a:ext cx="384" cy="864"/>
              </a:xfrm>
              <a:prstGeom prst="line">
                <a:avLst/>
              </a:prstGeom>
              <a:noFill/>
              <a:ln w="2222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57">
                <a:extLst>
                  <a:ext uri="{FF2B5EF4-FFF2-40B4-BE49-F238E27FC236}">
                    <a16:creationId xmlns:a16="http://schemas.microsoft.com/office/drawing/2014/main" id="{183143E2-5746-4DCF-9EC0-B247A03DAEA0}"/>
                  </a:ext>
                </a:extLst>
              </p:cNvPr>
              <p:cNvSpPr>
                <a:spLocks noChangeShapeType="1"/>
              </p:cNvSpPr>
              <p:nvPr/>
            </p:nvSpPr>
            <p:spPr bwMode="auto">
              <a:xfrm>
                <a:off x="4560" y="1828"/>
                <a:ext cx="0" cy="110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Freeform 58">
                <a:extLst>
                  <a:ext uri="{FF2B5EF4-FFF2-40B4-BE49-F238E27FC236}">
                    <a16:creationId xmlns:a16="http://schemas.microsoft.com/office/drawing/2014/main" id="{04E8CA0D-046F-4978-A413-EAE16410E76D}"/>
                  </a:ext>
                </a:extLst>
              </p:cNvPr>
              <p:cNvSpPr>
                <a:spLocks/>
              </p:cNvSpPr>
              <p:nvPr/>
            </p:nvSpPr>
            <p:spPr bwMode="auto">
              <a:xfrm>
                <a:off x="4544" y="2644"/>
                <a:ext cx="208" cy="277"/>
              </a:xfrm>
              <a:custGeom>
                <a:avLst/>
                <a:gdLst>
                  <a:gd name="T0" fmla="*/ 208 w 208"/>
                  <a:gd name="T1" fmla="*/ 0 h 277"/>
                  <a:gd name="T2" fmla="*/ 0 w 208"/>
                  <a:gd name="T3" fmla="*/ 277 h 277"/>
                </a:gdLst>
                <a:ahLst/>
                <a:cxnLst>
                  <a:cxn ang="0">
                    <a:pos x="T0" y="T1"/>
                  </a:cxn>
                  <a:cxn ang="0">
                    <a:pos x="T2" y="T3"/>
                  </a:cxn>
                </a:cxnLst>
                <a:rect l="0" t="0" r="r" b="b"/>
                <a:pathLst>
                  <a:path w="208" h="277">
                    <a:moveTo>
                      <a:pt x="208" y="0"/>
                    </a:moveTo>
                    <a:lnTo>
                      <a:pt x="0" y="277"/>
                    </a:lnTo>
                  </a:path>
                </a:pathLst>
              </a:custGeom>
              <a:noFill/>
              <a:ln w="9525" cap="flat">
                <a:solidFill>
                  <a:schemeClr val="tx1"/>
                </a:solidFill>
                <a:prstDash val="dash"/>
                <a:round/>
                <a:headEnd type="none" w="med" len="med"/>
                <a:tailEnd type="non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9">
                <a:extLst>
                  <a:ext uri="{FF2B5EF4-FFF2-40B4-BE49-F238E27FC236}">
                    <a16:creationId xmlns:a16="http://schemas.microsoft.com/office/drawing/2014/main" id="{37C7D66A-655B-49E5-93F7-33758C6C9FEA}"/>
                  </a:ext>
                </a:extLst>
              </p:cNvPr>
              <p:cNvSpPr>
                <a:spLocks noChangeShapeType="1"/>
              </p:cNvSpPr>
              <p:nvPr/>
            </p:nvSpPr>
            <p:spPr bwMode="auto">
              <a:xfrm>
                <a:off x="4032" y="2884"/>
                <a:ext cx="52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60">
                <a:extLst>
                  <a:ext uri="{FF2B5EF4-FFF2-40B4-BE49-F238E27FC236}">
                    <a16:creationId xmlns:a16="http://schemas.microsoft.com/office/drawing/2014/main" id="{35AEB7C4-2719-4B04-85D8-B1ECC10A0F6A}"/>
                  </a:ext>
                </a:extLst>
              </p:cNvPr>
              <p:cNvSpPr>
                <a:spLocks noChangeShapeType="1"/>
              </p:cNvSpPr>
              <p:nvPr/>
            </p:nvSpPr>
            <p:spPr bwMode="auto">
              <a:xfrm>
                <a:off x="4176" y="1575"/>
                <a:ext cx="384" cy="24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7" name="Object 61">
                <a:extLst>
                  <a:ext uri="{FF2B5EF4-FFF2-40B4-BE49-F238E27FC236}">
                    <a16:creationId xmlns:a16="http://schemas.microsoft.com/office/drawing/2014/main" id="{91DA43F6-E0D4-458E-BB7A-0AF03AFFF027}"/>
                  </a:ext>
                </a:extLst>
              </p:cNvPr>
              <p:cNvGraphicFramePr>
                <a:graphicFrameLocks noChangeAspect="1"/>
              </p:cNvGraphicFramePr>
              <p:nvPr/>
            </p:nvGraphicFramePr>
            <p:xfrm>
              <a:off x="4161" y="2214"/>
              <a:ext cx="168" cy="238"/>
            </p:xfrm>
            <a:graphic>
              <a:graphicData uri="http://schemas.openxmlformats.org/presentationml/2006/ole">
                <mc:AlternateContent xmlns:mc="http://schemas.openxmlformats.org/markup-compatibility/2006">
                  <mc:Choice xmlns:v="urn:schemas-microsoft-com:vml" Requires="v">
                    <p:oleObj spid="_x0000_s195625" name="公式" r:id="rId13" imgW="126720" imgH="177480" progId="Equation.3">
                      <p:embed/>
                    </p:oleObj>
                  </mc:Choice>
                  <mc:Fallback>
                    <p:oleObj name="公式" r:id="rId13" imgW="126720" imgH="177480" progId="Equation.3">
                      <p:embed/>
                      <p:pic>
                        <p:nvPicPr>
                          <p:cNvPr id="1085" name="Object 61">
                            <a:extLst>
                              <a:ext uri="{FF2B5EF4-FFF2-40B4-BE49-F238E27FC236}">
                                <a16:creationId xmlns:a16="http://schemas.microsoft.com/office/drawing/2014/main" id="{DA882D8E-FC08-467D-B9B8-A330381BB5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61" y="2214"/>
                            <a:ext cx="168" cy="23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Line 62">
                <a:extLst>
                  <a:ext uri="{FF2B5EF4-FFF2-40B4-BE49-F238E27FC236}">
                    <a16:creationId xmlns:a16="http://schemas.microsoft.com/office/drawing/2014/main" id="{23E44756-70FA-4B3D-9724-43BA8F439191}"/>
                  </a:ext>
                </a:extLst>
              </p:cNvPr>
              <p:cNvSpPr>
                <a:spLocks noChangeShapeType="1"/>
              </p:cNvSpPr>
              <p:nvPr/>
            </p:nvSpPr>
            <p:spPr bwMode="auto">
              <a:xfrm>
                <a:off x="4185" y="2657"/>
                <a:ext cx="384" cy="24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graphicFrame>
            <p:nvGraphicFramePr>
              <p:cNvPr id="59" name="Object 63">
                <a:extLst>
                  <a:ext uri="{FF2B5EF4-FFF2-40B4-BE49-F238E27FC236}">
                    <a16:creationId xmlns:a16="http://schemas.microsoft.com/office/drawing/2014/main" id="{DDFB7A66-A24F-4132-BC29-1E7FE515F87C}"/>
                  </a:ext>
                </a:extLst>
              </p:cNvPr>
              <p:cNvGraphicFramePr>
                <a:graphicFrameLocks noChangeAspect="1"/>
              </p:cNvGraphicFramePr>
              <p:nvPr/>
            </p:nvGraphicFramePr>
            <p:xfrm>
              <a:off x="4085" y="2675"/>
              <a:ext cx="187" cy="221"/>
            </p:xfrm>
            <a:graphic>
              <a:graphicData uri="http://schemas.openxmlformats.org/presentationml/2006/ole">
                <mc:AlternateContent xmlns:mc="http://schemas.openxmlformats.org/markup-compatibility/2006">
                  <mc:Choice xmlns:v="urn:schemas-microsoft-com:vml" Requires="v">
                    <p:oleObj spid="_x0000_s195626" name="公式" r:id="rId15" imgW="139680" imgH="164880" progId="Equation.3">
                      <p:embed/>
                    </p:oleObj>
                  </mc:Choice>
                  <mc:Fallback>
                    <p:oleObj name="公式" r:id="rId15" imgW="139680" imgH="164880" progId="Equation.3">
                      <p:embed/>
                      <p:pic>
                        <p:nvPicPr>
                          <p:cNvPr id="1087" name="Object 63">
                            <a:extLst>
                              <a:ext uri="{FF2B5EF4-FFF2-40B4-BE49-F238E27FC236}">
                                <a16:creationId xmlns:a16="http://schemas.microsoft.com/office/drawing/2014/main" id="{F549C211-078A-46C5-887C-3EDCF0DEB17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85" y="2675"/>
                            <a:ext cx="187" cy="22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 name="Object 64">
                <a:extLst>
                  <a:ext uri="{FF2B5EF4-FFF2-40B4-BE49-F238E27FC236}">
                    <a16:creationId xmlns:a16="http://schemas.microsoft.com/office/drawing/2014/main" id="{C9DD28B9-4B28-43A1-9CCF-89C374E68851}"/>
                  </a:ext>
                </a:extLst>
              </p:cNvPr>
              <p:cNvGraphicFramePr>
                <a:graphicFrameLocks noChangeAspect="1"/>
              </p:cNvGraphicFramePr>
              <p:nvPr/>
            </p:nvGraphicFramePr>
            <p:xfrm>
              <a:off x="4225" y="1392"/>
              <a:ext cx="239" cy="240"/>
            </p:xfrm>
            <a:graphic>
              <a:graphicData uri="http://schemas.openxmlformats.org/presentationml/2006/ole">
                <mc:AlternateContent xmlns:mc="http://schemas.openxmlformats.org/markup-compatibility/2006">
                  <mc:Choice xmlns:v="urn:schemas-microsoft-com:vml" Requires="v">
                    <p:oleObj spid="_x0000_s195627" name="公式" r:id="rId17" imgW="126720" imgH="126720" progId="Equation.3">
                      <p:embed/>
                    </p:oleObj>
                  </mc:Choice>
                  <mc:Fallback>
                    <p:oleObj name="公式" r:id="rId17" imgW="126720" imgH="126720" progId="Equation.3">
                      <p:embed/>
                      <p:pic>
                        <p:nvPicPr>
                          <p:cNvPr id="1088" name="Object 64">
                            <a:extLst>
                              <a:ext uri="{FF2B5EF4-FFF2-40B4-BE49-F238E27FC236}">
                                <a16:creationId xmlns:a16="http://schemas.microsoft.com/office/drawing/2014/main" id="{54C3BA5F-9659-4708-AC6E-82D499D92C7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25" y="1392"/>
                            <a:ext cx="239" cy="24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65">
                <a:extLst>
                  <a:ext uri="{FF2B5EF4-FFF2-40B4-BE49-F238E27FC236}">
                    <a16:creationId xmlns:a16="http://schemas.microsoft.com/office/drawing/2014/main" id="{0CBC18DC-0CFE-4B19-9F79-332EFE8C7625}"/>
                  </a:ext>
                </a:extLst>
              </p:cNvPr>
              <p:cNvGraphicFramePr>
                <a:graphicFrameLocks noChangeAspect="1"/>
              </p:cNvGraphicFramePr>
              <p:nvPr/>
            </p:nvGraphicFramePr>
            <p:xfrm>
              <a:off x="4368" y="2077"/>
              <a:ext cx="231" cy="279"/>
            </p:xfrm>
            <a:graphic>
              <a:graphicData uri="http://schemas.openxmlformats.org/presentationml/2006/ole">
                <mc:AlternateContent xmlns:mc="http://schemas.openxmlformats.org/markup-compatibility/2006">
                  <mc:Choice xmlns:v="urn:schemas-microsoft-com:vml" Requires="v">
                    <p:oleObj spid="_x0000_s195628" name="Equation" r:id="rId19" imgW="126720" imgH="152280" progId="Equation.DSMT4">
                      <p:embed/>
                    </p:oleObj>
                  </mc:Choice>
                  <mc:Fallback>
                    <p:oleObj name="Equation" r:id="rId19" imgW="126720" imgH="152280" progId="Equation.DSMT4">
                      <p:embed/>
                      <p:pic>
                        <p:nvPicPr>
                          <p:cNvPr id="1089" name="Object 65">
                            <a:extLst>
                              <a:ext uri="{FF2B5EF4-FFF2-40B4-BE49-F238E27FC236}">
                                <a16:creationId xmlns:a16="http://schemas.microsoft.com/office/drawing/2014/main" id="{E4F7AE03-2051-424B-8A0E-2734B44C7690}"/>
                              </a:ext>
                            </a:extLst>
                          </p:cNvPr>
                          <p:cNvPicPr>
                            <a:picLocks noChangeAspect="1" noChangeArrowheads="1"/>
                          </p:cNvPicPr>
                          <p:nvPr/>
                        </p:nvPicPr>
                        <p:blipFill>
                          <a:blip r:embed="rId20">
                            <a:lum contrast="24000"/>
                            <a:extLst>
                              <a:ext uri="{28A0092B-C50C-407E-A947-70E740481C1C}">
                                <a14:useLocalDpi xmlns:a14="http://schemas.microsoft.com/office/drawing/2010/main" val="0"/>
                              </a:ext>
                            </a:extLst>
                          </a:blip>
                          <a:srcRect/>
                          <a:stretch>
                            <a:fillRect/>
                          </a:stretch>
                        </p:blipFill>
                        <p:spPr bwMode="auto">
                          <a:xfrm>
                            <a:off x="4368" y="2077"/>
                            <a:ext cx="231" cy="279"/>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66">
                <a:extLst>
                  <a:ext uri="{FF2B5EF4-FFF2-40B4-BE49-F238E27FC236}">
                    <a16:creationId xmlns:a16="http://schemas.microsoft.com/office/drawing/2014/main" id="{C3B44BC7-DF89-4DB8-B1DD-B6D8FA5EFCC0}"/>
                  </a:ext>
                </a:extLst>
              </p:cNvPr>
              <p:cNvGraphicFramePr>
                <a:graphicFrameLocks noChangeAspect="1"/>
              </p:cNvGraphicFramePr>
              <p:nvPr/>
            </p:nvGraphicFramePr>
            <p:xfrm>
              <a:off x="5232" y="2400"/>
              <a:ext cx="284" cy="336"/>
            </p:xfrm>
            <a:graphic>
              <a:graphicData uri="http://schemas.openxmlformats.org/presentationml/2006/ole">
                <mc:AlternateContent xmlns:mc="http://schemas.openxmlformats.org/markup-compatibility/2006">
                  <mc:Choice xmlns:v="urn:schemas-microsoft-com:vml" Requires="v">
                    <p:oleObj spid="_x0000_s195629" name="公式" r:id="rId21" imgW="139680" imgH="164880" progId="Equation.3">
                      <p:embed/>
                    </p:oleObj>
                  </mc:Choice>
                  <mc:Fallback>
                    <p:oleObj name="公式" r:id="rId21" imgW="139680" imgH="164880" progId="Equation.3">
                      <p:embed/>
                      <p:pic>
                        <p:nvPicPr>
                          <p:cNvPr id="1090" name="Object 66">
                            <a:extLst>
                              <a:ext uri="{FF2B5EF4-FFF2-40B4-BE49-F238E27FC236}">
                                <a16:creationId xmlns:a16="http://schemas.microsoft.com/office/drawing/2014/main" id="{AF67603E-8AB0-4E55-BFD9-C209F744F8C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32" y="2400"/>
                            <a:ext cx="284" cy="336"/>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67">
                <a:extLst>
                  <a:ext uri="{FF2B5EF4-FFF2-40B4-BE49-F238E27FC236}">
                    <a16:creationId xmlns:a16="http://schemas.microsoft.com/office/drawing/2014/main" id="{22A55730-303A-4D52-96E5-D88DFD372E6C}"/>
                  </a:ext>
                </a:extLst>
              </p:cNvPr>
              <p:cNvGraphicFramePr>
                <a:graphicFrameLocks noChangeAspect="1"/>
              </p:cNvGraphicFramePr>
              <p:nvPr/>
            </p:nvGraphicFramePr>
            <p:xfrm>
              <a:off x="3600" y="2928"/>
              <a:ext cx="256" cy="288"/>
            </p:xfrm>
            <a:graphic>
              <a:graphicData uri="http://schemas.openxmlformats.org/presentationml/2006/ole">
                <mc:AlternateContent xmlns:mc="http://schemas.openxmlformats.org/markup-compatibility/2006">
                  <mc:Choice xmlns:v="urn:schemas-microsoft-com:vml" Requires="v">
                    <p:oleObj spid="_x0000_s195630" name="公式" r:id="rId23" imgW="126720" imgH="139680" progId="Equation.3">
                      <p:embed/>
                    </p:oleObj>
                  </mc:Choice>
                  <mc:Fallback>
                    <p:oleObj name="公式" r:id="rId23" imgW="126720" imgH="139680" progId="Equation.3">
                      <p:embed/>
                      <p:pic>
                        <p:nvPicPr>
                          <p:cNvPr id="1091" name="Object 67">
                            <a:extLst>
                              <a:ext uri="{FF2B5EF4-FFF2-40B4-BE49-F238E27FC236}">
                                <a16:creationId xmlns:a16="http://schemas.microsoft.com/office/drawing/2014/main" id="{0DEA279C-01FE-4F1E-9677-99C7F5BE748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00" y="2928"/>
                            <a:ext cx="256" cy="28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65" name="AutoShape 75">
            <a:extLst>
              <a:ext uri="{FF2B5EF4-FFF2-40B4-BE49-F238E27FC236}">
                <a16:creationId xmlns:a16="http://schemas.microsoft.com/office/drawing/2014/main" id="{156F8060-0625-4298-AA39-2517A41B1979}"/>
              </a:ext>
            </a:extLst>
          </p:cNvPr>
          <p:cNvSpPr>
            <a:spLocks/>
          </p:cNvSpPr>
          <p:nvPr/>
        </p:nvSpPr>
        <p:spPr bwMode="auto">
          <a:xfrm>
            <a:off x="2770188" y="4592510"/>
            <a:ext cx="295275" cy="1008063"/>
          </a:xfrm>
          <a:prstGeom prst="leftBrace">
            <a:avLst>
              <a:gd name="adj1" fmla="val 284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4" name="Rectangle 8">
            <a:extLst>
              <a:ext uri="{FF2B5EF4-FFF2-40B4-BE49-F238E27FC236}">
                <a16:creationId xmlns:a16="http://schemas.microsoft.com/office/drawing/2014/main" id="{E41DA550-203D-4FAC-A05B-EFA682CDFC3C}"/>
              </a:ext>
            </a:extLst>
          </p:cNvPr>
          <p:cNvSpPr>
            <a:spLocks noChangeArrowheads="1"/>
          </p:cNvSpPr>
          <p:nvPr/>
        </p:nvSpPr>
        <p:spPr bwMode="auto">
          <a:xfrm>
            <a:off x="251520" y="885899"/>
            <a:ext cx="8640960" cy="522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400" b="1" dirty="0">
                <a:latin typeface="华光隶书_CNKI" panose="02000500000000000000" pitchFamily="2" charset="-122"/>
                <a:ea typeface="华光隶书_CNKI" panose="02000500000000000000" pitchFamily="2" charset="-122"/>
                <a:cs typeface="Times New Roman" panose="02020603050405020304" pitchFamily="18" charset="0"/>
              </a:rPr>
              <a:t>薛定谔在</a:t>
            </a:r>
            <a:r>
              <a:rPr lang="en-US" altLang="zh-CN" sz="2400" b="1" dirty="0">
                <a:latin typeface="华光隶书_CNKI" panose="02000500000000000000" pitchFamily="2" charset="-122"/>
                <a:ea typeface="华光隶书_CNKI" panose="02000500000000000000" pitchFamily="2" charset="-122"/>
                <a:cs typeface="Times New Roman" panose="02020603050405020304" pitchFamily="18" charset="0"/>
              </a:rPr>
              <a:t>19</a:t>
            </a:r>
            <a:r>
              <a:rPr lang="en-US" altLang="zh-CN" sz="2400" dirty="0">
                <a:latin typeface="华光隶书_CNKI" panose="02000500000000000000" pitchFamily="2" charset="-122"/>
                <a:ea typeface="华光隶书_CNKI" panose="02000500000000000000" pitchFamily="2" charset="-122"/>
                <a:cs typeface="Times New Roman" panose="02020603050405020304" pitchFamily="18" charset="0"/>
              </a:rPr>
              <a:t>2</a:t>
            </a:r>
            <a:r>
              <a:rPr lang="en-US" altLang="zh-CN" sz="2400" b="1" dirty="0">
                <a:latin typeface="华光隶书_CNKI" panose="02000500000000000000" pitchFamily="2" charset="-122"/>
                <a:ea typeface="华光隶书_CNKI" panose="02000500000000000000" pitchFamily="2" charset="-122"/>
                <a:cs typeface="Times New Roman" panose="02020603050405020304" pitchFamily="18" charset="0"/>
              </a:rPr>
              <a:t>5</a:t>
            </a:r>
            <a:r>
              <a:rPr lang="zh-CN" altLang="en-US" sz="2400" b="1" dirty="0">
                <a:latin typeface="华光隶书_CNKI" panose="02000500000000000000" pitchFamily="2" charset="-122"/>
                <a:ea typeface="华光隶书_CNKI" panose="02000500000000000000" pitchFamily="2" charset="-122"/>
                <a:cs typeface="Times New Roman" panose="02020603050405020304" pitchFamily="18" charset="0"/>
              </a:rPr>
              <a:t>到</a:t>
            </a:r>
            <a:r>
              <a:rPr lang="en-US" altLang="zh-CN" sz="2400" b="1" dirty="0">
                <a:latin typeface="华光隶书_CNKI" panose="02000500000000000000" pitchFamily="2" charset="-122"/>
                <a:ea typeface="华光隶书_CNKI" panose="02000500000000000000" pitchFamily="2" charset="-122"/>
                <a:cs typeface="Times New Roman" panose="02020603050405020304" pitchFamily="18" charset="0"/>
              </a:rPr>
              <a:t>1926</a:t>
            </a:r>
            <a:r>
              <a:rPr lang="zh-CN" altLang="en-US" sz="2400" b="1" dirty="0">
                <a:latin typeface="华光隶书_CNKI" panose="02000500000000000000" pitchFamily="2" charset="-122"/>
                <a:ea typeface="华光隶书_CNKI" panose="02000500000000000000" pitchFamily="2" charset="-122"/>
                <a:cs typeface="Times New Roman" panose="02020603050405020304" pitchFamily="18" charset="0"/>
              </a:rPr>
              <a:t>年提出物质波的波动方程</a:t>
            </a:r>
            <a:r>
              <a:rPr lang="en-US" altLang="zh-CN" sz="2400" b="1" dirty="0">
                <a:latin typeface="华光隶书_CNKI" panose="02000500000000000000" pitchFamily="2" charset="-122"/>
                <a:ea typeface="华光隶书_CNKI" panose="02000500000000000000" pitchFamily="2" charset="-122"/>
                <a:cs typeface="Times New Roman" panose="02020603050405020304" pitchFamily="18" charset="0"/>
              </a:rPr>
              <a:t>-</a:t>
            </a:r>
            <a:r>
              <a:rPr lang="zh-CN" altLang="en-US" sz="2400" b="1" dirty="0">
                <a:latin typeface="华光隶书_CNKI" panose="02000500000000000000" pitchFamily="2" charset="-122"/>
                <a:ea typeface="华光隶书_CNKI" panose="02000500000000000000" pitchFamily="2" charset="-122"/>
                <a:cs typeface="Times New Roman" panose="02020603050405020304" pitchFamily="18" charset="0"/>
              </a:rPr>
              <a:t>薛定谔方程。</a:t>
            </a:r>
          </a:p>
        </p:txBody>
      </p:sp>
      <p:sp>
        <p:nvSpPr>
          <p:cNvPr id="5" name="Text Box 10">
            <a:extLst>
              <a:ext uri="{FF2B5EF4-FFF2-40B4-BE49-F238E27FC236}">
                <a16:creationId xmlns:a16="http://schemas.microsoft.com/office/drawing/2014/main" id="{646C7CE0-1A97-413D-882F-27E8ECFC3951}"/>
              </a:ext>
            </a:extLst>
          </p:cNvPr>
          <p:cNvSpPr txBox="1">
            <a:spLocks noChangeArrowheads="1"/>
          </p:cNvSpPr>
          <p:nvPr/>
        </p:nvSpPr>
        <p:spPr bwMode="auto">
          <a:xfrm>
            <a:off x="925125" y="1456950"/>
            <a:ext cx="5492080" cy="396875"/>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ts val="800"/>
              </a:spcBef>
              <a:spcAft>
                <a:spcPts val="800"/>
              </a:spcAft>
            </a:pPr>
            <a:r>
              <a:rPr lang="zh-CN" altLang="en-US" sz="2000" b="1" dirty="0">
                <a:latin typeface="隶书" panose="02010509060101010101" pitchFamily="49" charset="-122"/>
                <a:ea typeface="隶书" panose="02010509060101010101" pitchFamily="49" charset="-122"/>
              </a:rPr>
              <a:t>德布罗意提出描写自由粒子波函数</a:t>
            </a:r>
            <a:r>
              <a:rPr lang="en-US" altLang="zh-CN" sz="2000" b="1" dirty="0">
                <a:latin typeface="隶书" panose="02010509060101010101" pitchFamily="49" charset="-122"/>
                <a:ea typeface="隶书" panose="02010509060101010101" pitchFamily="49" charset="-122"/>
              </a:rPr>
              <a:t>:</a:t>
            </a:r>
            <a:endParaRPr lang="en-US" altLang="zh-CN" dirty="0"/>
          </a:p>
        </p:txBody>
      </p:sp>
      <p:graphicFrame>
        <p:nvGraphicFramePr>
          <p:cNvPr id="7" name="对象 6">
            <a:extLst>
              <a:ext uri="{FF2B5EF4-FFF2-40B4-BE49-F238E27FC236}">
                <a16:creationId xmlns:a16="http://schemas.microsoft.com/office/drawing/2014/main" id="{4F9E5147-9C88-4FFB-A511-1E0EB8823604}"/>
              </a:ext>
            </a:extLst>
          </p:cNvPr>
          <p:cNvGraphicFramePr>
            <a:graphicFrameLocks noChangeAspect="1"/>
          </p:cNvGraphicFramePr>
          <p:nvPr>
            <p:extLst>
              <p:ext uri="{D42A27DB-BD31-4B8C-83A1-F6EECF244321}">
                <p14:modId xmlns:p14="http://schemas.microsoft.com/office/powerpoint/2010/main" val="1239057043"/>
              </p:ext>
            </p:extLst>
          </p:nvPr>
        </p:nvGraphicFramePr>
        <p:xfrm>
          <a:off x="5129213" y="1311275"/>
          <a:ext cx="2124075" cy="666750"/>
        </p:xfrm>
        <a:graphic>
          <a:graphicData uri="http://schemas.openxmlformats.org/presentationml/2006/ole">
            <mc:AlternateContent xmlns:mc="http://schemas.openxmlformats.org/markup-compatibility/2006">
              <mc:Choice xmlns:v="urn:schemas-microsoft-com:vml" Requires="v">
                <p:oleObj spid="_x0000_s184415" name="Equation" r:id="rId4" imgW="927000" imgH="291960" progId="Equation.DSMT4">
                  <p:embed/>
                </p:oleObj>
              </mc:Choice>
              <mc:Fallback>
                <p:oleObj name="Equation" r:id="rId4" imgW="927000" imgH="291960" progId="Equation.DSMT4">
                  <p:embed/>
                  <p:pic>
                    <p:nvPicPr>
                      <p:cNvPr id="7" name="对象 6">
                        <a:extLst>
                          <a:ext uri="{FF2B5EF4-FFF2-40B4-BE49-F238E27FC236}">
                            <a16:creationId xmlns:a16="http://schemas.microsoft.com/office/drawing/2014/main" id="{4F9E5147-9C88-4FFB-A511-1E0EB8823604}"/>
                          </a:ext>
                        </a:extLst>
                      </p:cNvPr>
                      <p:cNvPicPr>
                        <a:picLocks noChangeAspect="1" noChangeArrowheads="1"/>
                      </p:cNvPicPr>
                      <p:nvPr/>
                    </p:nvPicPr>
                    <p:blipFill>
                      <a:blip r:embed="rId5"/>
                      <a:srcRect/>
                      <a:stretch>
                        <a:fillRect/>
                      </a:stretch>
                    </p:blipFill>
                    <p:spPr bwMode="auto">
                      <a:xfrm>
                        <a:off x="5129213" y="1311275"/>
                        <a:ext cx="2124075" cy="666750"/>
                      </a:xfrm>
                      <a:prstGeom prst="rect">
                        <a:avLst/>
                      </a:prstGeom>
                      <a:noFill/>
                    </p:spPr>
                  </p:pic>
                </p:oleObj>
              </mc:Fallback>
            </mc:AlternateContent>
          </a:graphicData>
        </a:graphic>
      </p:graphicFrame>
      <p:sp>
        <p:nvSpPr>
          <p:cNvPr id="8" name="Text Box 10">
            <a:extLst>
              <a:ext uri="{FF2B5EF4-FFF2-40B4-BE49-F238E27FC236}">
                <a16:creationId xmlns:a16="http://schemas.microsoft.com/office/drawing/2014/main" id="{6CA29CC0-9FFE-4A02-BD14-1393E0733F31}"/>
              </a:ext>
            </a:extLst>
          </p:cNvPr>
          <p:cNvSpPr txBox="1">
            <a:spLocks noChangeArrowheads="1"/>
          </p:cNvSpPr>
          <p:nvPr/>
        </p:nvSpPr>
        <p:spPr bwMode="auto">
          <a:xfrm>
            <a:off x="926844" y="1902361"/>
            <a:ext cx="7695606" cy="707886"/>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ts val="800"/>
              </a:spcBef>
              <a:spcAft>
                <a:spcPts val="800"/>
              </a:spcAft>
            </a:pPr>
            <a:r>
              <a:rPr lang="zh-CN" altLang="en-US" sz="2000" b="1" dirty="0">
                <a:latin typeface="隶书" panose="02010509060101010101" pitchFamily="49" charset="-122"/>
                <a:ea typeface="隶书" panose="02010509060101010101" pitchFamily="49" charset="-122"/>
              </a:rPr>
              <a:t>自由粒子波函数应该是所建立方程的解。</a:t>
            </a:r>
            <a:r>
              <a:rPr lang="zh-CN" altLang="en-US" sz="2000" b="1" dirty="0">
                <a:solidFill>
                  <a:srgbClr val="FF0000"/>
                </a:solidFill>
                <a:latin typeface="隶书" panose="02010509060101010101" pitchFamily="49" charset="-122"/>
                <a:ea typeface="隶书" panose="02010509060101010101" pitchFamily="49" charset="-122"/>
              </a:rPr>
              <a:t>波函数就是要寻找所求函数的空间变化和时间变化的关系</a:t>
            </a:r>
            <a:r>
              <a:rPr lang="zh-CN" altLang="en-US" sz="2000" b="1" dirty="0">
                <a:latin typeface="隶书" panose="02010509060101010101" pitchFamily="49" charset="-122"/>
                <a:ea typeface="隶书" panose="02010509060101010101" pitchFamily="49" charset="-122"/>
              </a:rPr>
              <a:t>，对自由粒子的波函数求导数：</a:t>
            </a:r>
            <a:endParaRPr lang="en-US" altLang="zh-CN" sz="2000" b="1" dirty="0">
              <a:latin typeface="隶书" panose="02010509060101010101" pitchFamily="49" charset="-122"/>
              <a:ea typeface="隶书" panose="02010509060101010101" pitchFamily="49" charset="-122"/>
            </a:endParaRPr>
          </a:p>
        </p:txBody>
      </p:sp>
      <p:graphicFrame>
        <p:nvGraphicFramePr>
          <p:cNvPr id="10" name="对象 9">
            <a:extLst>
              <a:ext uri="{FF2B5EF4-FFF2-40B4-BE49-F238E27FC236}">
                <a16:creationId xmlns:a16="http://schemas.microsoft.com/office/drawing/2014/main" id="{CB3A765E-B04A-4356-A967-002E76F7A045}"/>
              </a:ext>
            </a:extLst>
          </p:cNvPr>
          <p:cNvGraphicFramePr>
            <a:graphicFrameLocks noChangeAspect="1"/>
          </p:cNvGraphicFramePr>
          <p:nvPr>
            <p:extLst>
              <p:ext uri="{D42A27DB-BD31-4B8C-83A1-F6EECF244321}">
                <p14:modId xmlns:p14="http://schemas.microsoft.com/office/powerpoint/2010/main" val="3824464265"/>
              </p:ext>
            </p:extLst>
          </p:nvPr>
        </p:nvGraphicFramePr>
        <p:xfrm>
          <a:off x="2140995" y="2601607"/>
          <a:ext cx="1530170" cy="1746194"/>
        </p:xfrm>
        <a:graphic>
          <a:graphicData uri="http://schemas.openxmlformats.org/presentationml/2006/ole">
            <mc:AlternateContent xmlns:mc="http://schemas.openxmlformats.org/markup-compatibility/2006">
              <mc:Choice xmlns:v="urn:schemas-microsoft-com:vml" Requires="v">
                <p:oleObj spid="_x0000_s184416" name="Equation" r:id="rId6" imgW="812520" imgH="939600" progId="Equation.DSMT4">
                  <p:embed/>
                </p:oleObj>
              </mc:Choice>
              <mc:Fallback>
                <p:oleObj name="Equation" r:id="rId6" imgW="812520" imgH="939600" progId="Equation.DSMT4">
                  <p:embed/>
                  <p:pic>
                    <p:nvPicPr>
                      <p:cNvPr id="10" name="对象 9">
                        <a:extLst>
                          <a:ext uri="{FF2B5EF4-FFF2-40B4-BE49-F238E27FC236}">
                            <a16:creationId xmlns:a16="http://schemas.microsoft.com/office/drawing/2014/main" id="{CB3A765E-B04A-4356-A967-002E76F7A045}"/>
                          </a:ext>
                        </a:extLst>
                      </p:cNvPr>
                      <p:cNvPicPr>
                        <a:picLocks noChangeAspect="1" noChangeArrowheads="1"/>
                      </p:cNvPicPr>
                      <p:nvPr/>
                    </p:nvPicPr>
                    <p:blipFill>
                      <a:blip r:embed="rId7"/>
                      <a:srcRect/>
                      <a:stretch>
                        <a:fillRect/>
                      </a:stretch>
                    </p:blipFill>
                    <p:spPr bwMode="auto">
                      <a:xfrm>
                        <a:off x="2140995" y="2601607"/>
                        <a:ext cx="1530170" cy="1746194"/>
                      </a:xfrm>
                      <a:prstGeom prst="rect">
                        <a:avLst/>
                      </a:prstGeom>
                      <a:noFill/>
                    </p:spPr>
                  </p:pic>
                </p:oleObj>
              </mc:Fallback>
            </mc:AlternateContent>
          </a:graphicData>
        </a:graphic>
      </p:graphicFrame>
      <p:sp>
        <p:nvSpPr>
          <p:cNvPr id="11" name="箭头: 右 10">
            <a:extLst>
              <a:ext uri="{FF2B5EF4-FFF2-40B4-BE49-F238E27FC236}">
                <a16:creationId xmlns:a16="http://schemas.microsoft.com/office/drawing/2014/main" id="{2D488663-69FD-4179-883E-2EADEAE9F5D2}"/>
              </a:ext>
            </a:extLst>
          </p:cNvPr>
          <p:cNvSpPr/>
          <p:nvPr/>
        </p:nvSpPr>
        <p:spPr>
          <a:xfrm>
            <a:off x="3896925" y="3502115"/>
            <a:ext cx="765085" cy="90010"/>
          </a:xfrm>
          <a:prstGeom prst="rightArrow">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对象 12">
            <a:extLst>
              <a:ext uri="{FF2B5EF4-FFF2-40B4-BE49-F238E27FC236}">
                <a16:creationId xmlns:a16="http://schemas.microsoft.com/office/drawing/2014/main" id="{8385D03C-FD46-4855-871A-85F6F3653141}"/>
              </a:ext>
            </a:extLst>
          </p:cNvPr>
          <p:cNvGraphicFramePr>
            <a:graphicFrameLocks noChangeAspect="1"/>
          </p:cNvGraphicFramePr>
          <p:nvPr/>
        </p:nvGraphicFramePr>
        <p:xfrm>
          <a:off x="4902520" y="3205014"/>
          <a:ext cx="3179762" cy="684212"/>
        </p:xfrm>
        <a:graphic>
          <a:graphicData uri="http://schemas.openxmlformats.org/presentationml/2006/ole">
            <mc:AlternateContent xmlns:mc="http://schemas.openxmlformats.org/markup-compatibility/2006">
              <mc:Choice xmlns:v="urn:schemas-microsoft-com:vml" Requires="v">
                <p:oleObj spid="_x0000_s184417" name="Equation" r:id="rId8" imgW="1688760" imgH="368280" progId="Equation.DSMT4">
                  <p:embed/>
                </p:oleObj>
              </mc:Choice>
              <mc:Fallback>
                <p:oleObj name="Equation" r:id="rId8" imgW="1688760" imgH="368280" progId="Equation.DSMT4">
                  <p:embed/>
                  <p:pic>
                    <p:nvPicPr>
                      <p:cNvPr id="13" name="对象 12">
                        <a:extLst>
                          <a:ext uri="{FF2B5EF4-FFF2-40B4-BE49-F238E27FC236}">
                            <a16:creationId xmlns:a16="http://schemas.microsoft.com/office/drawing/2014/main" id="{8385D03C-FD46-4855-871A-85F6F3653141}"/>
                          </a:ext>
                        </a:extLst>
                      </p:cNvPr>
                      <p:cNvPicPr>
                        <a:picLocks noChangeAspect="1" noChangeArrowheads="1"/>
                      </p:cNvPicPr>
                      <p:nvPr/>
                    </p:nvPicPr>
                    <p:blipFill>
                      <a:blip r:embed="rId9"/>
                      <a:srcRect/>
                      <a:stretch>
                        <a:fillRect/>
                      </a:stretch>
                    </p:blipFill>
                    <p:spPr bwMode="auto">
                      <a:xfrm>
                        <a:off x="4902520" y="3205014"/>
                        <a:ext cx="3179762" cy="684212"/>
                      </a:xfrm>
                      <a:prstGeom prst="rect">
                        <a:avLst/>
                      </a:prstGeom>
                      <a:noFill/>
                    </p:spPr>
                  </p:pic>
                </p:oleObj>
              </mc:Fallback>
            </mc:AlternateContent>
          </a:graphicData>
        </a:graphic>
      </p:graphicFrame>
      <p:sp>
        <p:nvSpPr>
          <p:cNvPr id="14" name="矩形 13">
            <a:extLst>
              <a:ext uri="{FF2B5EF4-FFF2-40B4-BE49-F238E27FC236}">
                <a16:creationId xmlns:a16="http://schemas.microsoft.com/office/drawing/2014/main" id="{D8936E72-0EF3-448C-A133-743053F83263}"/>
              </a:ext>
            </a:extLst>
          </p:cNvPr>
          <p:cNvSpPr/>
          <p:nvPr/>
        </p:nvSpPr>
        <p:spPr>
          <a:xfrm>
            <a:off x="1016603" y="4303328"/>
            <a:ext cx="7515835" cy="646331"/>
          </a:xfrm>
          <a:prstGeom prst="rect">
            <a:avLst/>
          </a:prstGeom>
        </p:spPr>
        <p:txBody>
          <a:bodyPr wrap="square">
            <a:spAutoFit/>
          </a:bodyPr>
          <a:lstStyle/>
          <a:p>
            <a:pPr>
              <a:spcBef>
                <a:spcPts val="800"/>
              </a:spcBef>
              <a:spcAft>
                <a:spcPts val="800"/>
              </a:spcAft>
            </a:pPr>
            <a:r>
              <a:rPr lang="zh-CN" altLang="en-US" b="1" dirty="0">
                <a:latin typeface="隶书" panose="02010509060101010101" pitchFamily="49" charset="-122"/>
                <a:ea typeface="隶书" panose="02010509060101010101" pitchFamily="49" charset="-122"/>
              </a:rPr>
              <a:t>自由粒子的动能，也就是：             。对于任意粒子的能量应该等于动能和势能的总和</a:t>
            </a:r>
            <a:r>
              <a:rPr lang="zh-CN" altLang="en-US"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p:txBody>
      </p:sp>
      <p:graphicFrame>
        <p:nvGraphicFramePr>
          <p:cNvPr id="16" name="对象 15">
            <a:extLst>
              <a:ext uri="{FF2B5EF4-FFF2-40B4-BE49-F238E27FC236}">
                <a16:creationId xmlns:a16="http://schemas.microsoft.com/office/drawing/2014/main" id="{E49B447F-FFE1-4E03-89E6-D4CC9A8499B6}"/>
              </a:ext>
            </a:extLst>
          </p:cNvPr>
          <p:cNvGraphicFramePr>
            <a:graphicFrameLocks noChangeAspect="1"/>
          </p:cNvGraphicFramePr>
          <p:nvPr>
            <p:extLst>
              <p:ext uri="{D42A27DB-BD31-4B8C-83A1-F6EECF244321}">
                <p14:modId xmlns:p14="http://schemas.microsoft.com/office/powerpoint/2010/main" val="1869930740"/>
              </p:ext>
            </p:extLst>
          </p:nvPr>
        </p:nvGraphicFramePr>
        <p:xfrm>
          <a:off x="3839614" y="4246354"/>
          <a:ext cx="1508125" cy="612775"/>
        </p:xfrm>
        <a:graphic>
          <a:graphicData uri="http://schemas.openxmlformats.org/presentationml/2006/ole">
            <mc:AlternateContent xmlns:mc="http://schemas.openxmlformats.org/markup-compatibility/2006">
              <mc:Choice xmlns:v="urn:schemas-microsoft-com:vml" Requires="v">
                <p:oleObj spid="_x0000_s184418" name="Equation" r:id="rId10" imgW="799920" imgH="330120" progId="Equation.DSMT4">
                  <p:embed/>
                </p:oleObj>
              </mc:Choice>
              <mc:Fallback>
                <p:oleObj name="Equation" r:id="rId10" imgW="799920" imgH="330120" progId="Equation.DSMT4">
                  <p:embed/>
                  <p:pic>
                    <p:nvPicPr>
                      <p:cNvPr id="16" name="对象 15">
                        <a:extLst>
                          <a:ext uri="{FF2B5EF4-FFF2-40B4-BE49-F238E27FC236}">
                            <a16:creationId xmlns:a16="http://schemas.microsoft.com/office/drawing/2014/main" id="{E49B447F-FFE1-4E03-89E6-D4CC9A8499B6}"/>
                          </a:ext>
                        </a:extLst>
                      </p:cNvPr>
                      <p:cNvPicPr>
                        <a:picLocks noChangeAspect="1" noChangeArrowheads="1"/>
                      </p:cNvPicPr>
                      <p:nvPr/>
                    </p:nvPicPr>
                    <p:blipFill>
                      <a:blip r:embed="rId11"/>
                      <a:srcRect/>
                      <a:stretch>
                        <a:fillRect/>
                      </a:stretch>
                    </p:blipFill>
                    <p:spPr bwMode="auto">
                      <a:xfrm>
                        <a:off x="3839614" y="4246354"/>
                        <a:ext cx="1508125" cy="612775"/>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F3910A0B-64C0-4854-A737-8EFE57AADE4F}"/>
              </a:ext>
            </a:extLst>
          </p:cNvPr>
          <p:cNvGraphicFramePr>
            <a:graphicFrameLocks noChangeAspect="1"/>
          </p:cNvGraphicFramePr>
          <p:nvPr/>
        </p:nvGraphicFramePr>
        <p:xfrm>
          <a:off x="3866356" y="4847067"/>
          <a:ext cx="1411287" cy="612775"/>
        </p:xfrm>
        <a:graphic>
          <a:graphicData uri="http://schemas.openxmlformats.org/presentationml/2006/ole">
            <mc:AlternateContent xmlns:mc="http://schemas.openxmlformats.org/markup-compatibility/2006">
              <mc:Choice xmlns:v="urn:schemas-microsoft-com:vml" Requires="v">
                <p:oleObj spid="_x0000_s184419" name="Equation" r:id="rId12" imgW="749160" imgH="330120" progId="Equation.DSMT4">
                  <p:embed/>
                </p:oleObj>
              </mc:Choice>
              <mc:Fallback>
                <p:oleObj name="Equation" r:id="rId12" imgW="749160" imgH="330120" progId="Equation.DSMT4">
                  <p:embed/>
                  <p:pic>
                    <p:nvPicPr>
                      <p:cNvPr id="18" name="对象 17">
                        <a:extLst>
                          <a:ext uri="{FF2B5EF4-FFF2-40B4-BE49-F238E27FC236}">
                            <a16:creationId xmlns:a16="http://schemas.microsoft.com/office/drawing/2014/main" id="{F3910A0B-64C0-4854-A737-8EFE57AADE4F}"/>
                          </a:ext>
                        </a:extLst>
                      </p:cNvPr>
                      <p:cNvPicPr>
                        <a:picLocks noChangeAspect="1" noChangeArrowheads="1"/>
                      </p:cNvPicPr>
                      <p:nvPr/>
                    </p:nvPicPr>
                    <p:blipFill>
                      <a:blip r:embed="rId13"/>
                      <a:srcRect/>
                      <a:stretch>
                        <a:fillRect/>
                      </a:stretch>
                    </p:blipFill>
                    <p:spPr bwMode="auto">
                      <a:xfrm>
                        <a:off x="3866356" y="4847067"/>
                        <a:ext cx="1411287" cy="612775"/>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555AD0D9-CFB1-4FDB-ABE8-DA381E8C7649}"/>
              </a:ext>
            </a:extLst>
          </p:cNvPr>
          <p:cNvSpPr/>
          <p:nvPr/>
        </p:nvSpPr>
        <p:spPr>
          <a:xfrm>
            <a:off x="1016603" y="5446383"/>
            <a:ext cx="7515835" cy="369332"/>
          </a:xfrm>
          <a:prstGeom prst="rect">
            <a:avLst/>
          </a:prstGeom>
        </p:spPr>
        <p:txBody>
          <a:bodyPr wrap="square">
            <a:spAutoFit/>
          </a:bodyPr>
          <a:lstStyle/>
          <a:p>
            <a:pPr>
              <a:spcBef>
                <a:spcPts val="800"/>
              </a:spcBef>
              <a:spcAft>
                <a:spcPts val="800"/>
              </a:spcAft>
            </a:pPr>
            <a:r>
              <a:rPr lang="zh-CN" altLang="en-US" b="1" dirty="0">
                <a:latin typeface="隶书" panose="02010509060101010101" pitchFamily="49" charset="-122"/>
                <a:ea typeface="隶书" panose="02010509060101010101" pitchFamily="49" charset="-122"/>
              </a:rPr>
              <a:t>由此可得粒子的波动方程为：</a:t>
            </a:r>
            <a:endParaRPr lang="en-US" altLang="zh-CN" b="1" dirty="0">
              <a:latin typeface="隶书" panose="02010509060101010101" pitchFamily="49" charset="-122"/>
              <a:ea typeface="隶书" panose="02010509060101010101" pitchFamily="49" charset="-122"/>
            </a:endParaRPr>
          </a:p>
        </p:txBody>
      </p:sp>
      <p:graphicFrame>
        <p:nvGraphicFramePr>
          <p:cNvPr id="20" name="对象 19">
            <a:extLst>
              <a:ext uri="{FF2B5EF4-FFF2-40B4-BE49-F238E27FC236}">
                <a16:creationId xmlns:a16="http://schemas.microsoft.com/office/drawing/2014/main" id="{323213CA-683F-4C3C-AE1B-73B2BDA0643B}"/>
              </a:ext>
            </a:extLst>
          </p:cNvPr>
          <p:cNvGraphicFramePr>
            <a:graphicFrameLocks noChangeAspect="1"/>
          </p:cNvGraphicFramePr>
          <p:nvPr>
            <p:extLst>
              <p:ext uri="{D42A27DB-BD31-4B8C-83A1-F6EECF244321}">
                <p14:modId xmlns:p14="http://schemas.microsoft.com/office/powerpoint/2010/main" val="2883531643"/>
              </p:ext>
            </p:extLst>
          </p:nvPr>
        </p:nvGraphicFramePr>
        <p:xfrm>
          <a:off x="1514475" y="5903913"/>
          <a:ext cx="2989263" cy="684212"/>
        </p:xfrm>
        <a:graphic>
          <a:graphicData uri="http://schemas.openxmlformats.org/presentationml/2006/ole">
            <mc:AlternateContent xmlns:mc="http://schemas.openxmlformats.org/markup-compatibility/2006">
              <mc:Choice xmlns:v="urn:schemas-microsoft-com:vml" Requires="v">
                <p:oleObj spid="_x0000_s184420" name="Equation" r:id="rId14" imgW="1587240" imgH="368280" progId="Equation.DSMT4">
                  <p:embed/>
                </p:oleObj>
              </mc:Choice>
              <mc:Fallback>
                <p:oleObj name="Equation" r:id="rId14" imgW="1587240" imgH="368280" progId="Equation.DSMT4">
                  <p:embed/>
                  <p:pic>
                    <p:nvPicPr>
                      <p:cNvPr id="20" name="对象 19">
                        <a:extLst>
                          <a:ext uri="{FF2B5EF4-FFF2-40B4-BE49-F238E27FC236}">
                            <a16:creationId xmlns:a16="http://schemas.microsoft.com/office/drawing/2014/main" id="{323213CA-683F-4C3C-AE1B-73B2BDA0643B}"/>
                          </a:ext>
                        </a:extLst>
                      </p:cNvPr>
                      <p:cNvPicPr>
                        <a:picLocks noChangeAspect="1" noChangeArrowheads="1"/>
                      </p:cNvPicPr>
                      <p:nvPr/>
                    </p:nvPicPr>
                    <p:blipFill>
                      <a:blip r:embed="rId15"/>
                      <a:srcRect/>
                      <a:stretch>
                        <a:fillRect/>
                      </a:stretch>
                    </p:blipFill>
                    <p:spPr bwMode="auto">
                      <a:xfrm>
                        <a:off x="1514475" y="5903913"/>
                        <a:ext cx="2989263" cy="684212"/>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7482C6D5-740A-46F6-A5D1-65378CD731B8}"/>
              </a:ext>
            </a:extLst>
          </p:cNvPr>
          <p:cNvGraphicFramePr>
            <a:graphicFrameLocks noChangeAspect="1"/>
          </p:cNvGraphicFramePr>
          <p:nvPr>
            <p:extLst>
              <p:ext uri="{D42A27DB-BD31-4B8C-83A1-F6EECF244321}">
                <p14:modId xmlns:p14="http://schemas.microsoft.com/office/powerpoint/2010/main" val="987957674"/>
              </p:ext>
            </p:extLst>
          </p:nvPr>
        </p:nvGraphicFramePr>
        <p:xfrm>
          <a:off x="4621213" y="5908675"/>
          <a:ext cx="3752850" cy="684213"/>
        </p:xfrm>
        <a:graphic>
          <a:graphicData uri="http://schemas.openxmlformats.org/presentationml/2006/ole">
            <mc:AlternateContent xmlns:mc="http://schemas.openxmlformats.org/markup-compatibility/2006">
              <mc:Choice xmlns:v="urn:schemas-microsoft-com:vml" Requires="v">
                <p:oleObj spid="_x0000_s184421" name="Equation" r:id="rId16" imgW="1993680" imgH="368280" progId="Equation.DSMT4">
                  <p:embed/>
                </p:oleObj>
              </mc:Choice>
              <mc:Fallback>
                <p:oleObj name="Equation" r:id="rId16" imgW="1993680" imgH="368280" progId="Equation.DSMT4">
                  <p:embed/>
                  <p:pic>
                    <p:nvPicPr>
                      <p:cNvPr id="21" name="对象 20">
                        <a:extLst>
                          <a:ext uri="{FF2B5EF4-FFF2-40B4-BE49-F238E27FC236}">
                            <a16:creationId xmlns:a16="http://schemas.microsoft.com/office/drawing/2014/main" id="{7482C6D5-740A-46F6-A5D1-65378CD731B8}"/>
                          </a:ext>
                        </a:extLst>
                      </p:cNvPr>
                      <p:cNvPicPr>
                        <a:picLocks noChangeAspect="1" noChangeArrowheads="1"/>
                      </p:cNvPicPr>
                      <p:nvPr/>
                    </p:nvPicPr>
                    <p:blipFill>
                      <a:blip r:embed="rId17"/>
                      <a:srcRect/>
                      <a:stretch>
                        <a:fillRect/>
                      </a:stretch>
                    </p:blipFill>
                    <p:spPr bwMode="auto">
                      <a:xfrm>
                        <a:off x="4621213" y="5908675"/>
                        <a:ext cx="3752850" cy="684213"/>
                      </a:xfrm>
                      <a:prstGeom prst="rect">
                        <a:avLst/>
                      </a:prstGeom>
                      <a:noFill/>
                    </p:spPr>
                  </p:pic>
                </p:oleObj>
              </mc:Fallback>
            </mc:AlternateContent>
          </a:graphicData>
        </a:graphic>
      </p:graphicFrame>
      <p:sp>
        <p:nvSpPr>
          <p:cNvPr id="2" name="矩形 1">
            <a:extLst>
              <a:ext uri="{FF2B5EF4-FFF2-40B4-BE49-F238E27FC236}">
                <a16:creationId xmlns:a16="http://schemas.microsoft.com/office/drawing/2014/main" id="{ECF50695-8BB2-44C5-B6C9-00DC4F07A776}"/>
              </a:ext>
            </a:extLst>
          </p:cNvPr>
          <p:cNvSpPr/>
          <p:nvPr/>
        </p:nvSpPr>
        <p:spPr>
          <a:xfrm>
            <a:off x="4662010" y="5769260"/>
            <a:ext cx="3690410" cy="87348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B4F8113-059D-4DD9-9223-FC60F68081F4}"/>
                  </a:ext>
                </a:extLst>
              </p:cNvPr>
              <p:cNvSpPr/>
              <p:nvPr/>
            </p:nvSpPr>
            <p:spPr>
              <a:xfrm>
                <a:off x="7137285" y="1582090"/>
                <a:ext cx="383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ℏ</m:t>
                      </m:r>
                    </m:oMath>
                  </m:oMathPara>
                </a14:m>
                <a:endParaRPr lang="zh-CN" altLang="en-US" dirty="0"/>
              </a:p>
            </p:txBody>
          </p:sp>
        </mc:Choice>
        <mc:Fallback xmlns="">
          <p:sp>
            <p:nvSpPr>
              <p:cNvPr id="12" name="矩形 11">
                <a:extLst>
                  <a:ext uri="{FF2B5EF4-FFF2-40B4-BE49-F238E27FC236}">
                    <a16:creationId xmlns:a16="http://schemas.microsoft.com/office/drawing/2014/main" id="{AB4F8113-059D-4DD9-9223-FC60F68081F4}"/>
                  </a:ext>
                </a:extLst>
              </p:cNvPr>
              <p:cNvSpPr>
                <a:spLocks noRot="1" noChangeAspect="1" noMove="1" noResize="1" noEditPoints="1" noAdjustHandles="1" noChangeArrowheads="1" noChangeShapeType="1" noTextEdit="1"/>
              </p:cNvSpPr>
              <p:nvPr/>
            </p:nvSpPr>
            <p:spPr>
              <a:xfrm>
                <a:off x="7137285" y="1582090"/>
                <a:ext cx="383438" cy="369332"/>
              </a:xfrm>
              <a:prstGeom prst="rect">
                <a:avLst/>
              </a:prstGeom>
              <a:blipFill>
                <a:blip r:embed="rId20"/>
                <a:stretch>
                  <a:fillRect/>
                </a:stretch>
              </a:blipFill>
            </p:spPr>
            <p:txBody>
              <a:bodyPr/>
              <a:lstStyle/>
              <a:p>
                <a:r>
                  <a:rPr lang="zh-CN" altLang="en-US">
                    <a:noFill/>
                  </a:rPr>
                  <a:t> </a:t>
                </a:r>
              </a:p>
            </p:txBody>
          </p:sp>
        </mc:Fallback>
      </mc:AlternateContent>
      <p:sp>
        <p:nvSpPr>
          <p:cNvPr id="22" name="Text Box 10">
            <a:extLst>
              <a:ext uri="{FF2B5EF4-FFF2-40B4-BE49-F238E27FC236}">
                <a16:creationId xmlns:a16="http://schemas.microsoft.com/office/drawing/2014/main" id="{57752EE2-FEAB-4988-B479-8FAF272A6753}"/>
              </a:ext>
            </a:extLst>
          </p:cNvPr>
          <p:cNvSpPr txBox="1">
            <a:spLocks noChangeArrowheads="1"/>
          </p:cNvSpPr>
          <p:nvPr/>
        </p:nvSpPr>
        <p:spPr bwMode="auto">
          <a:xfrm>
            <a:off x="7329004" y="1582090"/>
            <a:ext cx="1814996" cy="369332"/>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ts val="800"/>
              </a:spcBef>
              <a:spcAft>
                <a:spcPts val="800"/>
              </a:spcAft>
            </a:pPr>
            <a:r>
              <a:rPr lang="zh-CN" altLang="en-US" sz="1800" dirty="0">
                <a:solidFill>
                  <a:srgbClr val="0000FF"/>
                </a:solidFill>
                <a:latin typeface="华文隶书" panose="02010800040101010101" pitchFamily="2" charset="-122"/>
                <a:ea typeface="华文隶书" panose="02010800040101010101" pitchFamily="2" charset="-122"/>
              </a:rPr>
              <a:t>约化普朗克常数</a:t>
            </a:r>
            <a:endParaRPr lang="en-US" altLang="zh-CN" sz="1800" dirty="0">
              <a:solidFill>
                <a:srgbClr val="0000FF"/>
              </a:solidFill>
              <a:latin typeface="华文隶书" panose="02010800040101010101" pitchFamily="2" charset="-122"/>
              <a:ea typeface="华文隶书" panose="02010800040101010101" pitchFamily="2" charset="-122"/>
            </a:endParaRPr>
          </a:p>
        </p:txBody>
      </p:sp>
      <p:sp>
        <p:nvSpPr>
          <p:cNvPr id="15" name="矩形 14">
            <a:extLst>
              <a:ext uri="{FF2B5EF4-FFF2-40B4-BE49-F238E27FC236}">
                <a16:creationId xmlns:a16="http://schemas.microsoft.com/office/drawing/2014/main" id="{FBDA8C9D-46E1-41CC-A803-19ACB3CDECBC}"/>
              </a:ext>
            </a:extLst>
          </p:cNvPr>
          <p:cNvSpPr/>
          <p:nvPr/>
        </p:nvSpPr>
        <p:spPr>
          <a:xfrm>
            <a:off x="7253288" y="1582090"/>
            <a:ext cx="1890712" cy="320271"/>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78610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4" name="Object 70">
            <a:extLst>
              <a:ext uri="{FF2B5EF4-FFF2-40B4-BE49-F238E27FC236}">
                <a16:creationId xmlns:a16="http://schemas.microsoft.com/office/drawing/2014/main" id="{A131E2E3-89BE-4EC7-AFFD-7921469D33E4}"/>
              </a:ext>
            </a:extLst>
          </p:cNvPr>
          <p:cNvGraphicFramePr>
            <a:graphicFrameLocks noChangeAspect="1"/>
          </p:cNvGraphicFramePr>
          <p:nvPr>
            <p:extLst>
              <p:ext uri="{D42A27DB-BD31-4B8C-83A1-F6EECF244321}">
                <p14:modId xmlns:p14="http://schemas.microsoft.com/office/powerpoint/2010/main" val="3848565181"/>
              </p:ext>
            </p:extLst>
          </p:nvPr>
        </p:nvGraphicFramePr>
        <p:xfrm>
          <a:off x="1711325" y="3957838"/>
          <a:ext cx="6300787" cy="836613"/>
        </p:xfrm>
        <a:graphic>
          <a:graphicData uri="http://schemas.openxmlformats.org/presentationml/2006/ole">
            <mc:AlternateContent xmlns:mc="http://schemas.openxmlformats.org/markup-compatibility/2006">
              <mc:Choice xmlns:v="urn:schemas-microsoft-com:vml" Requires="v">
                <p:oleObj spid="_x0000_s160001" name="Equation" r:id="rId3" imgW="3327120" imgH="355320" progId="Equation.DSMT4">
                  <p:embed/>
                </p:oleObj>
              </mc:Choice>
              <mc:Fallback>
                <p:oleObj name="Equation" r:id="rId3" imgW="3327120" imgH="355320" progId="Equation.DSMT4">
                  <p:embed/>
                  <p:pic>
                    <p:nvPicPr>
                      <p:cNvPr id="1094" name="Object 70">
                        <a:extLst>
                          <a:ext uri="{FF2B5EF4-FFF2-40B4-BE49-F238E27FC236}">
                            <a16:creationId xmlns:a16="http://schemas.microsoft.com/office/drawing/2014/main" id="{A131E2E3-89BE-4EC7-AFFD-7921469D33E4}"/>
                          </a:ext>
                        </a:extLst>
                      </p:cNvPr>
                      <p:cNvPicPr>
                        <a:picLocks noChangeAspect="1" noChangeArrowheads="1"/>
                      </p:cNvPicPr>
                      <p:nvPr/>
                    </p:nvPicPr>
                    <p:blipFill>
                      <a:blip r:embed="rId4">
                        <a:lum contrast="8000"/>
                      </a:blip>
                      <a:srcRect/>
                      <a:stretch>
                        <a:fillRect/>
                      </a:stretch>
                    </p:blipFill>
                    <p:spPr bwMode="auto">
                      <a:xfrm>
                        <a:off x="1711325" y="3957838"/>
                        <a:ext cx="6300787" cy="836613"/>
                      </a:xfrm>
                      <a:prstGeom prst="rect">
                        <a:avLst/>
                      </a:prstGeom>
                      <a:noFill/>
                      <a:ln>
                        <a:noFill/>
                      </a:ln>
                      <a:effectLst/>
                      <a:extLst/>
                    </p:spPr>
                  </p:pic>
                </p:oleObj>
              </mc:Fallback>
            </mc:AlternateContent>
          </a:graphicData>
        </a:graphic>
      </p:graphicFrame>
      <p:sp>
        <p:nvSpPr>
          <p:cNvPr id="1095" name="Text Box 71">
            <a:extLst>
              <a:ext uri="{FF2B5EF4-FFF2-40B4-BE49-F238E27FC236}">
                <a16:creationId xmlns:a16="http://schemas.microsoft.com/office/drawing/2014/main" id="{DA0D3944-0EFB-489A-8204-F2672A211C87}"/>
              </a:ext>
            </a:extLst>
          </p:cNvPr>
          <p:cNvSpPr txBox="1">
            <a:spLocks noChangeArrowheads="1"/>
          </p:cNvSpPr>
          <p:nvPr/>
        </p:nvSpPr>
        <p:spPr bwMode="auto">
          <a:xfrm>
            <a:off x="688975" y="3330776"/>
            <a:ext cx="44624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dirty="0">
                <a:solidFill>
                  <a:srgbClr val="000000"/>
                </a:solidFill>
                <a:latin typeface="隶书" panose="02010509060101010101" pitchFamily="49" charset="-122"/>
                <a:ea typeface="隶书" panose="02010509060101010101" pitchFamily="49" charset="-122"/>
              </a:rPr>
              <a:t>在球坐标系下的薛定谔方程：</a:t>
            </a:r>
            <a:endParaRPr kumimoji="1" lang="zh-CN" altLang="en-US" sz="2000" i="1" dirty="0">
              <a:solidFill>
                <a:srgbClr val="000000"/>
              </a:solidFill>
              <a:latin typeface="隶书" panose="02010509060101010101" pitchFamily="49" charset="-122"/>
              <a:ea typeface="隶书" panose="02010509060101010101" pitchFamily="49" charset="-122"/>
            </a:endParaRPr>
          </a:p>
        </p:txBody>
      </p:sp>
      <p:sp>
        <p:nvSpPr>
          <p:cNvPr id="1097" name="Text Box 73">
            <a:extLst>
              <a:ext uri="{FF2B5EF4-FFF2-40B4-BE49-F238E27FC236}">
                <a16:creationId xmlns:a16="http://schemas.microsoft.com/office/drawing/2014/main" id="{8618D8F0-1B49-4B42-AEE6-08678C8A9756}"/>
              </a:ext>
            </a:extLst>
          </p:cNvPr>
          <p:cNvSpPr txBox="1">
            <a:spLocks noChangeArrowheads="1"/>
          </p:cNvSpPr>
          <p:nvPr/>
        </p:nvSpPr>
        <p:spPr bwMode="auto">
          <a:xfrm>
            <a:off x="512763" y="5004001"/>
            <a:ext cx="7993062"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000" dirty="0">
                <a:solidFill>
                  <a:srgbClr val="000000"/>
                </a:solidFill>
                <a:latin typeface="隶书" panose="02010509060101010101" pitchFamily="49" charset="-122"/>
                <a:ea typeface="隶书" panose="02010509060101010101" pitchFamily="49" charset="-122"/>
              </a:rPr>
              <a:t>此偏微分方程可以用分离变数法化成常微分方程求解，即设                                    代入上式，利用分离变量法的思想，会得到两个微分方程，设          </a:t>
            </a:r>
            <a:endParaRPr kumimoji="1" lang="en-US" altLang="zh-CN" sz="2000" dirty="0">
              <a:solidFill>
                <a:srgbClr val="000000"/>
              </a:solidFill>
              <a:latin typeface="隶书" panose="02010509060101010101" pitchFamily="49" charset="-122"/>
              <a:ea typeface="隶书" panose="02010509060101010101" pitchFamily="49" charset="-122"/>
            </a:endParaRPr>
          </a:p>
          <a:p>
            <a:pPr>
              <a:lnSpc>
                <a:spcPct val="125000"/>
              </a:lnSpc>
            </a:pPr>
            <a:r>
              <a:rPr kumimoji="1" lang="zh-CN" altLang="en-US" sz="2000" dirty="0">
                <a:solidFill>
                  <a:srgbClr val="000000"/>
                </a:solidFill>
                <a:latin typeface="隶书" panose="02010509060101010101" pitchFamily="49" charset="-122"/>
                <a:ea typeface="隶书" panose="02010509060101010101" pitchFamily="49" charset="-122"/>
              </a:rPr>
              <a:t>再次利用分离变量法，总共可以得到三个方程： </a:t>
            </a:r>
            <a:endParaRPr kumimoji="1" lang="zh-CN" altLang="en-US" sz="2000" i="1" dirty="0">
              <a:solidFill>
                <a:srgbClr val="000000"/>
              </a:solidFill>
              <a:latin typeface="隶书" panose="02010509060101010101" pitchFamily="49" charset="-122"/>
              <a:ea typeface="隶书" panose="02010509060101010101" pitchFamily="49" charset="-122"/>
            </a:endParaRPr>
          </a:p>
        </p:txBody>
      </p:sp>
      <p:graphicFrame>
        <p:nvGraphicFramePr>
          <p:cNvPr id="1098" name="Object 74">
            <a:extLst>
              <a:ext uri="{FF2B5EF4-FFF2-40B4-BE49-F238E27FC236}">
                <a16:creationId xmlns:a16="http://schemas.microsoft.com/office/drawing/2014/main" id="{6247D163-4B46-4D47-841F-C62EE4D88B2B}"/>
              </a:ext>
            </a:extLst>
          </p:cNvPr>
          <p:cNvGraphicFramePr>
            <a:graphicFrameLocks noChangeAspect="1"/>
          </p:cNvGraphicFramePr>
          <p:nvPr>
            <p:extLst>
              <p:ext uri="{D42A27DB-BD31-4B8C-83A1-F6EECF244321}">
                <p14:modId xmlns:p14="http://schemas.microsoft.com/office/powerpoint/2010/main" val="2653330916"/>
              </p:ext>
            </p:extLst>
          </p:nvPr>
        </p:nvGraphicFramePr>
        <p:xfrm>
          <a:off x="7308850" y="5100838"/>
          <a:ext cx="1322387" cy="325438"/>
        </p:xfrm>
        <a:graphic>
          <a:graphicData uri="http://schemas.openxmlformats.org/presentationml/2006/ole">
            <mc:AlternateContent xmlns:mc="http://schemas.openxmlformats.org/markup-compatibility/2006">
              <mc:Choice xmlns:v="urn:schemas-microsoft-com:vml" Requires="v">
                <p:oleObj spid="_x0000_s160002" name="Equation" r:id="rId5" imgW="1041120" imgH="253800" progId="Equation.DSMT4">
                  <p:embed/>
                </p:oleObj>
              </mc:Choice>
              <mc:Fallback>
                <p:oleObj name="Equation" r:id="rId5" imgW="1041120" imgH="253800" progId="Equation.DSMT4">
                  <p:embed/>
                  <p:pic>
                    <p:nvPicPr>
                      <p:cNvPr id="1098" name="Object 74">
                        <a:extLst>
                          <a:ext uri="{FF2B5EF4-FFF2-40B4-BE49-F238E27FC236}">
                            <a16:creationId xmlns:a16="http://schemas.microsoft.com/office/drawing/2014/main" id="{6247D163-4B46-4D47-841F-C62EE4D88B2B}"/>
                          </a:ext>
                        </a:extLst>
                      </p:cNvPr>
                      <p:cNvPicPr>
                        <a:picLocks noChangeAspect="1" noChangeArrowheads="1"/>
                      </p:cNvPicPr>
                      <p:nvPr/>
                    </p:nvPicPr>
                    <p:blipFill>
                      <a:blip r:embed="rId6"/>
                      <a:srcRect/>
                      <a:stretch>
                        <a:fillRect/>
                      </a:stretch>
                    </p:blipFill>
                    <p:spPr bwMode="auto">
                      <a:xfrm>
                        <a:off x="7308850" y="5100838"/>
                        <a:ext cx="1322387" cy="325438"/>
                      </a:xfrm>
                      <a:prstGeom prst="rect">
                        <a:avLst/>
                      </a:prstGeom>
                      <a:noFill/>
                      <a:ln>
                        <a:noFill/>
                      </a:ln>
                      <a:effectLst/>
                    </p:spPr>
                  </p:pic>
                </p:oleObj>
              </mc:Fallback>
            </mc:AlternateContent>
          </a:graphicData>
        </a:graphic>
      </p:graphicFrame>
      <p:sp>
        <p:nvSpPr>
          <p:cNvPr id="31" name="TextBox 14">
            <a:extLst>
              <a:ext uri="{FF2B5EF4-FFF2-40B4-BE49-F238E27FC236}">
                <a16:creationId xmlns:a16="http://schemas.microsoft.com/office/drawing/2014/main" id="{B855E944-242E-447A-B378-FCACE5BC75CF}"/>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graphicFrame>
        <p:nvGraphicFramePr>
          <p:cNvPr id="2" name="对象 1">
            <a:extLst>
              <a:ext uri="{FF2B5EF4-FFF2-40B4-BE49-F238E27FC236}">
                <a16:creationId xmlns:a16="http://schemas.microsoft.com/office/drawing/2014/main" id="{65192248-DF5D-40F2-AE12-0B2C6F6B3B3C}"/>
              </a:ext>
            </a:extLst>
          </p:cNvPr>
          <p:cNvGraphicFramePr>
            <a:graphicFrameLocks noChangeAspect="1"/>
          </p:cNvGraphicFramePr>
          <p:nvPr>
            <p:extLst>
              <p:ext uri="{D42A27DB-BD31-4B8C-83A1-F6EECF244321}">
                <p14:modId xmlns:p14="http://schemas.microsoft.com/office/powerpoint/2010/main" val="3671412750"/>
              </p:ext>
            </p:extLst>
          </p:nvPr>
        </p:nvGraphicFramePr>
        <p:xfrm>
          <a:off x="7514862" y="5547966"/>
          <a:ext cx="1270000" cy="254000"/>
        </p:xfrm>
        <a:graphic>
          <a:graphicData uri="http://schemas.openxmlformats.org/presentationml/2006/ole">
            <mc:AlternateContent xmlns:mc="http://schemas.openxmlformats.org/markup-compatibility/2006">
              <mc:Choice xmlns:v="urn:schemas-microsoft-com:vml" Requires="v">
                <p:oleObj spid="_x0000_s160003" name="Equation" r:id="rId7" imgW="1269720" imgH="253800" progId="Equation.DSMT4">
                  <p:embed/>
                </p:oleObj>
              </mc:Choice>
              <mc:Fallback>
                <p:oleObj name="Equation" r:id="rId7" imgW="1269720" imgH="253800" progId="Equation.DSMT4">
                  <p:embed/>
                  <p:pic>
                    <p:nvPicPr>
                      <p:cNvPr id="0" name=""/>
                      <p:cNvPicPr/>
                      <p:nvPr/>
                    </p:nvPicPr>
                    <p:blipFill>
                      <a:blip r:embed="rId8"/>
                      <a:stretch>
                        <a:fillRect/>
                      </a:stretch>
                    </p:blipFill>
                    <p:spPr>
                      <a:xfrm>
                        <a:off x="7514862" y="5547966"/>
                        <a:ext cx="1270000" cy="254000"/>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13D1ADEA-1F4B-4E26-A043-5C688E0D6A36}"/>
              </a:ext>
            </a:extLst>
          </p:cNvPr>
          <p:cNvSpPr/>
          <p:nvPr/>
        </p:nvSpPr>
        <p:spPr>
          <a:xfrm>
            <a:off x="2861811" y="3944228"/>
            <a:ext cx="2835314" cy="8901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对象 2">
            <a:extLst>
              <a:ext uri="{FF2B5EF4-FFF2-40B4-BE49-F238E27FC236}">
                <a16:creationId xmlns:a16="http://schemas.microsoft.com/office/drawing/2014/main" id="{9830DEE4-1AAB-4ED9-A0C5-DF0660D0D1B1}"/>
              </a:ext>
            </a:extLst>
          </p:cNvPr>
          <p:cNvGraphicFramePr>
            <a:graphicFrameLocks noChangeAspect="1"/>
          </p:cNvGraphicFramePr>
          <p:nvPr>
            <p:extLst>
              <p:ext uri="{D42A27DB-BD31-4B8C-83A1-F6EECF244321}">
                <p14:modId xmlns:p14="http://schemas.microsoft.com/office/powerpoint/2010/main" val="104504631"/>
              </p:ext>
            </p:extLst>
          </p:nvPr>
        </p:nvGraphicFramePr>
        <p:xfrm>
          <a:off x="1861344" y="2294139"/>
          <a:ext cx="5295900" cy="800100"/>
        </p:xfrm>
        <a:graphic>
          <a:graphicData uri="http://schemas.openxmlformats.org/presentationml/2006/ole">
            <mc:AlternateContent xmlns:mc="http://schemas.openxmlformats.org/markup-compatibility/2006">
              <mc:Choice xmlns:v="urn:schemas-microsoft-com:vml" Requires="v">
                <p:oleObj spid="_x0000_s160004" name="Equation" r:id="rId9" imgW="5295875" imgH="799998" progId="Equation.DSMT4">
                  <p:embed/>
                </p:oleObj>
              </mc:Choice>
              <mc:Fallback>
                <p:oleObj name="Equation" r:id="rId9" imgW="5295875" imgH="799998" progId="Equation.DSMT4">
                  <p:embed/>
                  <p:pic>
                    <p:nvPicPr>
                      <p:cNvPr id="0" name=""/>
                      <p:cNvPicPr/>
                      <p:nvPr/>
                    </p:nvPicPr>
                    <p:blipFill>
                      <a:blip r:embed="rId10"/>
                      <a:stretch>
                        <a:fillRect/>
                      </a:stretch>
                    </p:blipFill>
                    <p:spPr>
                      <a:xfrm>
                        <a:off x="1861344" y="2294139"/>
                        <a:ext cx="5295900" cy="800100"/>
                      </a:xfrm>
                      <a:prstGeom prst="rect">
                        <a:avLst/>
                      </a:prstGeom>
                    </p:spPr>
                  </p:pic>
                </p:oleObj>
              </mc:Fallback>
            </mc:AlternateContent>
          </a:graphicData>
        </a:graphic>
      </p:graphicFrame>
      <p:sp>
        <p:nvSpPr>
          <p:cNvPr id="34" name="Text Box 1076">
            <a:extLst>
              <a:ext uri="{FF2B5EF4-FFF2-40B4-BE49-F238E27FC236}">
                <a16:creationId xmlns:a16="http://schemas.microsoft.com/office/drawing/2014/main" id="{50B65C9E-68B2-4090-AF4C-0E6F866AAB79}"/>
              </a:ext>
            </a:extLst>
          </p:cNvPr>
          <p:cNvSpPr txBox="1">
            <a:spLocks noChangeArrowheads="1"/>
          </p:cNvSpPr>
          <p:nvPr/>
        </p:nvSpPr>
        <p:spPr bwMode="auto">
          <a:xfrm>
            <a:off x="548502" y="1272400"/>
            <a:ext cx="8208963"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000" dirty="0">
                <a:solidFill>
                  <a:srgbClr val="000000"/>
                </a:solidFill>
                <a:latin typeface="隶书" panose="02010509060101010101" pitchFamily="49" charset="-122"/>
                <a:ea typeface="隶书" panose="02010509060101010101" pitchFamily="49" charset="-122"/>
              </a:rPr>
              <a:t>由于势能只与</a:t>
            </a:r>
            <a:r>
              <a:rPr kumimoji="1" lang="en-GB" altLang="zh-CN" sz="2000" i="1" dirty="0">
                <a:solidFill>
                  <a:srgbClr val="000000"/>
                </a:solidFill>
                <a:latin typeface="隶书" panose="02010509060101010101" pitchFamily="49" charset="-122"/>
                <a:ea typeface="隶书" panose="02010509060101010101" pitchFamily="49" charset="-122"/>
              </a:rPr>
              <a:t>r </a:t>
            </a:r>
            <a:r>
              <a:rPr kumimoji="1" lang="zh-CN" altLang="en-GB" sz="2000" dirty="0">
                <a:solidFill>
                  <a:srgbClr val="000000"/>
                </a:solidFill>
                <a:latin typeface="隶书" panose="02010509060101010101" pitchFamily="49" charset="-122"/>
                <a:ea typeface="隶书" panose="02010509060101010101" pitchFamily="49" charset="-122"/>
              </a:rPr>
              <a:t>无关，为了计算方便，采用球坐标。球坐标下的拉普拉斯有关，是球对称的，</a:t>
            </a:r>
            <a:r>
              <a:rPr kumimoji="1" lang="zh-CN" altLang="en-US" sz="2000" dirty="0">
                <a:solidFill>
                  <a:srgbClr val="000000"/>
                </a:solidFill>
                <a:latin typeface="隶书" panose="02010509060101010101" pitchFamily="49" charset="-122"/>
                <a:ea typeface="隶书" panose="02010509060101010101" pitchFamily="49" charset="-122"/>
              </a:rPr>
              <a:t>拉普拉斯算符在球坐标的表达式为</a:t>
            </a:r>
            <a:r>
              <a:rPr kumimoji="1" lang="zh-CN" altLang="en-GB" sz="2000" dirty="0">
                <a:solidFill>
                  <a:srgbClr val="000000"/>
                </a:solidFill>
                <a:latin typeface="隶书" panose="02010509060101010101" pitchFamily="49" charset="-122"/>
                <a:ea typeface="隶书" panose="02010509060101010101" pitchFamily="49" charset="-122"/>
              </a:rPr>
              <a:t>：</a:t>
            </a:r>
            <a:endParaRPr kumimoji="1" lang="zh-CN" altLang="en-US" sz="2000" b="0" dirty="0">
              <a:solidFill>
                <a:srgbClr val="000000"/>
              </a:solidFill>
              <a:latin typeface="隶书" panose="02010509060101010101" pitchFamily="49" charset="-122"/>
              <a:ea typeface="隶书" panose="02010509060101010101" pitchFamily="49" charset="-122"/>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4" name="Object 70">
            <a:extLst>
              <a:ext uri="{FF2B5EF4-FFF2-40B4-BE49-F238E27FC236}">
                <a16:creationId xmlns:a16="http://schemas.microsoft.com/office/drawing/2014/main" id="{A131E2E3-89BE-4EC7-AFFD-7921469D33E4}"/>
              </a:ext>
            </a:extLst>
          </p:cNvPr>
          <p:cNvGraphicFramePr>
            <a:graphicFrameLocks noChangeAspect="1"/>
          </p:cNvGraphicFramePr>
          <p:nvPr>
            <p:extLst>
              <p:ext uri="{D42A27DB-BD31-4B8C-83A1-F6EECF244321}">
                <p14:modId xmlns:p14="http://schemas.microsoft.com/office/powerpoint/2010/main" val="482205823"/>
              </p:ext>
            </p:extLst>
          </p:nvPr>
        </p:nvGraphicFramePr>
        <p:xfrm>
          <a:off x="1169839" y="1108773"/>
          <a:ext cx="6251212" cy="852488"/>
        </p:xfrm>
        <a:graphic>
          <a:graphicData uri="http://schemas.openxmlformats.org/presentationml/2006/ole">
            <mc:AlternateContent xmlns:mc="http://schemas.openxmlformats.org/markup-compatibility/2006">
              <mc:Choice xmlns:v="urn:schemas-microsoft-com:vml" Requires="v">
                <p:oleObj spid="_x0000_s163164" name="Equation" r:id="rId3" imgW="4356000" imgH="545760" progId="Equation.DSMT4">
                  <p:embed/>
                </p:oleObj>
              </mc:Choice>
              <mc:Fallback>
                <p:oleObj name="Equation" r:id="rId3" imgW="4356000" imgH="545760" progId="Equation.DSMT4">
                  <p:embed/>
                  <p:pic>
                    <p:nvPicPr>
                      <p:cNvPr id="1094" name="Object 70">
                        <a:extLst>
                          <a:ext uri="{FF2B5EF4-FFF2-40B4-BE49-F238E27FC236}">
                            <a16:creationId xmlns:a16="http://schemas.microsoft.com/office/drawing/2014/main" id="{A131E2E3-89BE-4EC7-AFFD-7921469D33E4}"/>
                          </a:ext>
                        </a:extLst>
                      </p:cNvPr>
                      <p:cNvPicPr>
                        <a:picLocks noChangeAspect="1" noChangeArrowheads="1"/>
                      </p:cNvPicPr>
                      <p:nvPr/>
                    </p:nvPicPr>
                    <p:blipFill>
                      <a:blip r:embed="rId4">
                        <a:lum contrast="8000"/>
                      </a:blip>
                      <a:srcRect/>
                      <a:stretch>
                        <a:fillRect/>
                      </a:stretch>
                    </p:blipFill>
                    <p:spPr bwMode="auto">
                      <a:xfrm>
                        <a:off x="1169839" y="1108773"/>
                        <a:ext cx="6251212" cy="852488"/>
                      </a:xfrm>
                      <a:prstGeom prst="rect">
                        <a:avLst/>
                      </a:prstGeom>
                      <a:noFill/>
                      <a:ln>
                        <a:noFill/>
                      </a:ln>
                      <a:effectLst/>
                      <a:extLst/>
                    </p:spPr>
                  </p:pic>
                </p:oleObj>
              </mc:Fallback>
            </mc:AlternateContent>
          </a:graphicData>
        </a:graphic>
      </p:graphicFrame>
      <p:sp>
        <p:nvSpPr>
          <p:cNvPr id="1095" name="Text Box 71">
            <a:extLst>
              <a:ext uri="{FF2B5EF4-FFF2-40B4-BE49-F238E27FC236}">
                <a16:creationId xmlns:a16="http://schemas.microsoft.com/office/drawing/2014/main" id="{DA0D3944-0EFB-489A-8204-F2672A211C87}"/>
              </a:ext>
            </a:extLst>
          </p:cNvPr>
          <p:cNvSpPr txBox="1">
            <a:spLocks noChangeArrowheads="1"/>
          </p:cNvSpPr>
          <p:nvPr/>
        </p:nvSpPr>
        <p:spPr bwMode="auto">
          <a:xfrm>
            <a:off x="206515" y="1798508"/>
            <a:ext cx="44624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dirty="0">
                <a:solidFill>
                  <a:srgbClr val="000000"/>
                </a:solidFill>
                <a:latin typeface="隶书" panose="02010509060101010101" pitchFamily="49" charset="-122"/>
                <a:ea typeface="隶书" panose="02010509060101010101" pitchFamily="49" charset="-122"/>
              </a:rPr>
              <a:t>上述方程可以表示为：</a:t>
            </a:r>
          </a:p>
        </p:txBody>
      </p:sp>
      <p:sp>
        <p:nvSpPr>
          <p:cNvPr id="1097" name="Text Box 73">
            <a:extLst>
              <a:ext uri="{FF2B5EF4-FFF2-40B4-BE49-F238E27FC236}">
                <a16:creationId xmlns:a16="http://schemas.microsoft.com/office/drawing/2014/main" id="{8618D8F0-1B49-4B42-AEE6-08678C8A9756}"/>
              </a:ext>
            </a:extLst>
          </p:cNvPr>
          <p:cNvSpPr txBox="1">
            <a:spLocks noChangeArrowheads="1"/>
          </p:cNvSpPr>
          <p:nvPr/>
        </p:nvSpPr>
        <p:spPr bwMode="auto">
          <a:xfrm>
            <a:off x="525470" y="3395136"/>
            <a:ext cx="7993062" cy="42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000" dirty="0">
                <a:solidFill>
                  <a:srgbClr val="000000"/>
                </a:solidFill>
                <a:latin typeface="隶书" panose="02010509060101010101" pitchFamily="49" charset="-122"/>
                <a:ea typeface="隶书" panose="02010509060101010101" pitchFamily="49" charset="-122"/>
              </a:rPr>
              <a:t>设               ，上述第二个方程可以表示为：</a:t>
            </a:r>
          </a:p>
        </p:txBody>
      </p:sp>
      <p:sp>
        <p:nvSpPr>
          <p:cNvPr id="31" name="TextBox 14">
            <a:extLst>
              <a:ext uri="{FF2B5EF4-FFF2-40B4-BE49-F238E27FC236}">
                <a16:creationId xmlns:a16="http://schemas.microsoft.com/office/drawing/2014/main" id="{B855E944-242E-447A-B378-FCACE5BC75CF}"/>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graphicFrame>
        <p:nvGraphicFramePr>
          <p:cNvPr id="2" name="对象 1">
            <a:extLst>
              <a:ext uri="{FF2B5EF4-FFF2-40B4-BE49-F238E27FC236}">
                <a16:creationId xmlns:a16="http://schemas.microsoft.com/office/drawing/2014/main" id="{65192248-DF5D-40F2-AE12-0B2C6F6B3B3C}"/>
              </a:ext>
            </a:extLst>
          </p:cNvPr>
          <p:cNvGraphicFramePr>
            <a:graphicFrameLocks noChangeAspect="1"/>
          </p:cNvGraphicFramePr>
          <p:nvPr>
            <p:extLst>
              <p:ext uri="{D42A27DB-BD31-4B8C-83A1-F6EECF244321}">
                <p14:modId xmlns:p14="http://schemas.microsoft.com/office/powerpoint/2010/main" val="2940095105"/>
              </p:ext>
            </p:extLst>
          </p:nvPr>
        </p:nvGraphicFramePr>
        <p:xfrm>
          <a:off x="963613" y="3487738"/>
          <a:ext cx="1817687" cy="360362"/>
        </p:xfrm>
        <a:graphic>
          <a:graphicData uri="http://schemas.openxmlformats.org/presentationml/2006/ole">
            <mc:AlternateContent xmlns:mc="http://schemas.openxmlformats.org/markup-compatibility/2006">
              <mc:Choice xmlns:v="urn:schemas-microsoft-com:vml" Requires="v">
                <p:oleObj spid="_x0000_s163165" name="Equation" r:id="rId5" imgW="1282680" imgH="253800" progId="Equation.DSMT4">
                  <p:embed/>
                </p:oleObj>
              </mc:Choice>
              <mc:Fallback>
                <p:oleObj name="Equation" r:id="rId5" imgW="1282680" imgH="253800" progId="Equation.DSMT4">
                  <p:embed/>
                  <p:pic>
                    <p:nvPicPr>
                      <p:cNvPr id="2" name="对象 1">
                        <a:extLst>
                          <a:ext uri="{FF2B5EF4-FFF2-40B4-BE49-F238E27FC236}">
                            <a16:creationId xmlns:a16="http://schemas.microsoft.com/office/drawing/2014/main" id="{65192248-DF5D-40F2-AE12-0B2C6F6B3B3C}"/>
                          </a:ext>
                        </a:extLst>
                      </p:cNvPr>
                      <p:cNvPicPr/>
                      <p:nvPr/>
                    </p:nvPicPr>
                    <p:blipFill>
                      <a:blip r:embed="rId6"/>
                      <a:stretch>
                        <a:fillRect/>
                      </a:stretch>
                    </p:blipFill>
                    <p:spPr>
                      <a:xfrm>
                        <a:off x="963613" y="3487738"/>
                        <a:ext cx="1817687" cy="36036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FAA4B53-E44E-468B-BEE1-C5074AB1BBB7}"/>
              </a:ext>
            </a:extLst>
          </p:cNvPr>
          <p:cNvGraphicFramePr>
            <a:graphicFrameLocks noChangeAspect="1"/>
          </p:cNvGraphicFramePr>
          <p:nvPr>
            <p:extLst>
              <p:ext uri="{D42A27DB-BD31-4B8C-83A1-F6EECF244321}">
                <p14:modId xmlns:p14="http://schemas.microsoft.com/office/powerpoint/2010/main" val="3804978202"/>
              </p:ext>
            </p:extLst>
          </p:nvPr>
        </p:nvGraphicFramePr>
        <p:xfrm>
          <a:off x="2532043" y="2193076"/>
          <a:ext cx="3979917" cy="609171"/>
        </p:xfrm>
        <a:graphic>
          <a:graphicData uri="http://schemas.openxmlformats.org/presentationml/2006/ole">
            <mc:AlternateContent xmlns:mc="http://schemas.openxmlformats.org/markup-compatibility/2006">
              <mc:Choice xmlns:v="urn:schemas-microsoft-com:vml" Requires="v">
                <p:oleObj spid="_x0000_s163166" name="Equation" r:id="rId7" imgW="2489040" imgH="380880" progId="Equation.DSMT4">
                  <p:embed/>
                </p:oleObj>
              </mc:Choice>
              <mc:Fallback>
                <p:oleObj name="Equation" r:id="rId7" imgW="2489040" imgH="380880" progId="Equation.DSMT4">
                  <p:embed/>
                  <p:pic>
                    <p:nvPicPr>
                      <p:cNvPr id="0" name=""/>
                      <p:cNvPicPr/>
                      <p:nvPr/>
                    </p:nvPicPr>
                    <p:blipFill>
                      <a:blip r:embed="rId8"/>
                      <a:stretch>
                        <a:fillRect/>
                      </a:stretch>
                    </p:blipFill>
                    <p:spPr>
                      <a:xfrm>
                        <a:off x="2532043" y="2193076"/>
                        <a:ext cx="3979917" cy="60917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99293A0-46BE-46A1-ACB2-3CB9E23D8447}"/>
              </a:ext>
            </a:extLst>
          </p:cNvPr>
          <p:cNvGraphicFramePr>
            <a:graphicFrameLocks noChangeAspect="1"/>
          </p:cNvGraphicFramePr>
          <p:nvPr>
            <p:extLst>
              <p:ext uri="{D42A27DB-BD31-4B8C-83A1-F6EECF244321}">
                <p14:modId xmlns:p14="http://schemas.microsoft.com/office/powerpoint/2010/main" val="2888624270"/>
              </p:ext>
            </p:extLst>
          </p:nvPr>
        </p:nvGraphicFramePr>
        <p:xfrm>
          <a:off x="2421662" y="2857383"/>
          <a:ext cx="4771960" cy="659718"/>
        </p:xfrm>
        <a:graphic>
          <a:graphicData uri="http://schemas.openxmlformats.org/presentationml/2006/ole">
            <mc:AlternateContent xmlns:mc="http://schemas.openxmlformats.org/markup-compatibility/2006">
              <mc:Choice xmlns:v="urn:schemas-microsoft-com:vml" Requires="v">
                <p:oleObj spid="_x0000_s163167" name="Equation" r:id="rId9" imgW="2755800" imgH="380880" progId="Equation.DSMT4">
                  <p:embed/>
                </p:oleObj>
              </mc:Choice>
              <mc:Fallback>
                <p:oleObj name="Equation" r:id="rId9" imgW="2755800" imgH="380880" progId="Equation.DSMT4">
                  <p:embed/>
                  <p:pic>
                    <p:nvPicPr>
                      <p:cNvPr id="0" name=""/>
                      <p:cNvPicPr/>
                      <p:nvPr/>
                    </p:nvPicPr>
                    <p:blipFill>
                      <a:blip r:embed="rId10"/>
                      <a:stretch>
                        <a:fillRect/>
                      </a:stretch>
                    </p:blipFill>
                    <p:spPr>
                      <a:xfrm>
                        <a:off x="2421662" y="2857383"/>
                        <a:ext cx="4771960" cy="659718"/>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CDA61910-D319-4939-BE91-EFC4D586A861}"/>
              </a:ext>
            </a:extLst>
          </p:cNvPr>
          <p:cNvGraphicFramePr>
            <a:graphicFrameLocks noChangeAspect="1"/>
          </p:cNvGraphicFramePr>
          <p:nvPr>
            <p:extLst>
              <p:ext uri="{D42A27DB-BD31-4B8C-83A1-F6EECF244321}">
                <p14:modId xmlns:p14="http://schemas.microsoft.com/office/powerpoint/2010/main" val="755724514"/>
              </p:ext>
            </p:extLst>
          </p:nvPr>
        </p:nvGraphicFramePr>
        <p:xfrm>
          <a:off x="2078930" y="3920500"/>
          <a:ext cx="4433030" cy="948360"/>
        </p:xfrm>
        <a:graphic>
          <a:graphicData uri="http://schemas.openxmlformats.org/presentationml/2006/ole">
            <mc:AlternateContent xmlns:mc="http://schemas.openxmlformats.org/markup-compatibility/2006">
              <mc:Choice xmlns:v="urn:schemas-microsoft-com:vml" Requires="v">
                <p:oleObj spid="_x0000_s163168" name="Equation" r:id="rId11" imgW="2552400" imgH="545760" progId="Equation.DSMT4">
                  <p:embed/>
                </p:oleObj>
              </mc:Choice>
              <mc:Fallback>
                <p:oleObj name="Equation" r:id="rId11" imgW="2552400" imgH="545760" progId="Equation.DSMT4">
                  <p:embed/>
                  <p:pic>
                    <p:nvPicPr>
                      <p:cNvPr id="0" name=""/>
                      <p:cNvPicPr/>
                      <p:nvPr/>
                    </p:nvPicPr>
                    <p:blipFill>
                      <a:blip r:embed="rId12"/>
                      <a:stretch>
                        <a:fillRect/>
                      </a:stretch>
                    </p:blipFill>
                    <p:spPr>
                      <a:xfrm>
                        <a:off x="2078930" y="3920500"/>
                        <a:ext cx="4433030" cy="948360"/>
                      </a:xfrm>
                      <a:prstGeom prst="rect">
                        <a:avLst/>
                      </a:prstGeom>
                    </p:spPr>
                  </p:pic>
                </p:oleObj>
              </mc:Fallback>
            </mc:AlternateContent>
          </a:graphicData>
        </a:graphic>
      </p:graphicFrame>
      <p:sp>
        <p:nvSpPr>
          <p:cNvPr id="14" name="Text Box 73">
            <a:extLst>
              <a:ext uri="{FF2B5EF4-FFF2-40B4-BE49-F238E27FC236}">
                <a16:creationId xmlns:a16="http://schemas.microsoft.com/office/drawing/2014/main" id="{0E53096E-B35B-4299-AF2F-B57CF8021EB9}"/>
              </a:ext>
            </a:extLst>
          </p:cNvPr>
          <p:cNvSpPr txBox="1">
            <a:spLocks noChangeArrowheads="1"/>
          </p:cNvSpPr>
          <p:nvPr/>
        </p:nvSpPr>
        <p:spPr bwMode="auto">
          <a:xfrm>
            <a:off x="672446" y="4738898"/>
            <a:ext cx="7993062" cy="42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pPr>
            <a:r>
              <a:rPr kumimoji="1" lang="zh-CN" altLang="en-US" sz="2000" dirty="0">
                <a:solidFill>
                  <a:srgbClr val="000000"/>
                </a:solidFill>
                <a:latin typeface="隶书" panose="02010509060101010101" pitchFamily="49" charset="-122"/>
                <a:ea typeface="隶书" panose="02010509060101010101" pitchFamily="49" charset="-122"/>
              </a:rPr>
              <a:t>化简为：</a:t>
            </a:r>
          </a:p>
        </p:txBody>
      </p:sp>
      <p:graphicFrame>
        <p:nvGraphicFramePr>
          <p:cNvPr id="8" name="对象 7">
            <a:extLst>
              <a:ext uri="{FF2B5EF4-FFF2-40B4-BE49-F238E27FC236}">
                <a16:creationId xmlns:a16="http://schemas.microsoft.com/office/drawing/2014/main" id="{9E5540A1-0098-44C5-9DC6-5EAD087BC639}"/>
              </a:ext>
            </a:extLst>
          </p:cNvPr>
          <p:cNvGraphicFramePr>
            <a:graphicFrameLocks noChangeAspect="1"/>
          </p:cNvGraphicFramePr>
          <p:nvPr>
            <p:extLst>
              <p:ext uri="{D42A27DB-BD31-4B8C-83A1-F6EECF244321}">
                <p14:modId xmlns:p14="http://schemas.microsoft.com/office/powerpoint/2010/main" val="1695449314"/>
              </p:ext>
            </p:extLst>
          </p:nvPr>
        </p:nvGraphicFramePr>
        <p:xfrm>
          <a:off x="3006854" y="5061482"/>
          <a:ext cx="1813754" cy="634814"/>
        </p:xfrm>
        <a:graphic>
          <a:graphicData uri="http://schemas.openxmlformats.org/presentationml/2006/ole">
            <mc:AlternateContent xmlns:mc="http://schemas.openxmlformats.org/markup-compatibility/2006">
              <mc:Choice xmlns:v="urn:schemas-microsoft-com:vml" Requires="v">
                <p:oleObj spid="_x0000_s163169" name="Equation" r:id="rId13" imgW="1015920" imgH="355320" progId="Equation.DSMT4">
                  <p:embed/>
                </p:oleObj>
              </mc:Choice>
              <mc:Fallback>
                <p:oleObj name="Equation" r:id="rId13" imgW="1015920" imgH="355320" progId="Equation.DSMT4">
                  <p:embed/>
                  <p:pic>
                    <p:nvPicPr>
                      <p:cNvPr id="0" name=""/>
                      <p:cNvPicPr/>
                      <p:nvPr/>
                    </p:nvPicPr>
                    <p:blipFill>
                      <a:blip r:embed="rId14"/>
                      <a:stretch>
                        <a:fillRect/>
                      </a:stretch>
                    </p:blipFill>
                    <p:spPr>
                      <a:xfrm>
                        <a:off x="3006854" y="5061482"/>
                        <a:ext cx="1813754" cy="634814"/>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785AFFD-CD6B-45A8-B4EC-81D438F862E5}"/>
              </a:ext>
            </a:extLst>
          </p:cNvPr>
          <p:cNvGraphicFramePr>
            <a:graphicFrameLocks noChangeAspect="1"/>
          </p:cNvGraphicFramePr>
          <p:nvPr>
            <p:extLst>
              <p:ext uri="{D42A27DB-BD31-4B8C-83A1-F6EECF244321}">
                <p14:modId xmlns:p14="http://schemas.microsoft.com/office/powerpoint/2010/main" val="2735250820"/>
              </p:ext>
            </p:extLst>
          </p:nvPr>
        </p:nvGraphicFramePr>
        <p:xfrm>
          <a:off x="2654966" y="5791707"/>
          <a:ext cx="4320408" cy="744898"/>
        </p:xfrm>
        <a:graphic>
          <a:graphicData uri="http://schemas.openxmlformats.org/presentationml/2006/ole">
            <mc:AlternateContent xmlns:mc="http://schemas.openxmlformats.org/markup-compatibility/2006">
              <mc:Choice xmlns:v="urn:schemas-microsoft-com:vml" Requires="v">
                <p:oleObj spid="_x0000_s163170" name="Equation" r:id="rId15" imgW="2209680" imgH="380880" progId="Equation.DSMT4">
                  <p:embed/>
                </p:oleObj>
              </mc:Choice>
              <mc:Fallback>
                <p:oleObj name="Equation" r:id="rId15" imgW="2209680" imgH="380880" progId="Equation.DSMT4">
                  <p:embed/>
                  <p:pic>
                    <p:nvPicPr>
                      <p:cNvPr id="0" name=""/>
                      <p:cNvPicPr/>
                      <p:nvPr/>
                    </p:nvPicPr>
                    <p:blipFill>
                      <a:blip r:embed="rId16"/>
                      <a:stretch>
                        <a:fillRect/>
                      </a:stretch>
                    </p:blipFill>
                    <p:spPr>
                      <a:xfrm>
                        <a:off x="2654966" y="5791707"/>
                        <a:ext cx="4320408" cy="744898"/>
                      </a:xfrm>
                      <a:prstGeom prst="rect">
                        <a:avLst/>
                      </a:prstGeom>
                    </p:spPr>
                  </p:pic>
                </p:oleObj>
              </mc:Fallback>
            </mc:AlternateContent>
          </a:graphicData>
        </a:graphic>
      </p:graphicFrame>
    </p:spTree>
    <p:extLst>
      <p:ext uri="{BB962C8B-B14F-4D97-AF65-F5344CB8AC3E}">
        <p14:creationId xmlns:p14="http://schemas.microsoft.com/office/powerpoint/2010/main" val="313997883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12" name="Group 92">
            <a:extLst>
              <a:ext uri="{FF2B5EF4-FFF2-40B4-BE49-F238E27FC236}">
                <a16:creationId xmlns:a16="http://schemas.microsoft.com/office/drawing/2014/main" id="{FFC67485-4223-4A2D-91CE-80E189CEFD7F}"/>
              </a:ext>
            </a:extLst>
          </p:cNvPr>
          <p:cNvGrpSpPr>
            <a:grpSpLocks/>
          </p:cNvGrpSpPr>
          <p:nvPr/>
        </p:nvGrpSpPr>
        <p:grpSpPr bwMode="auto">
          <a:xfrm>
            <a:off x="684213" y="843155"/>
            <a:ext cx="8208962" cy="5613400"/>
            <a:chOff x="567" y="454"/>
            <a:chExt cx="5171" cy="3536"/>
          </a:xfrm>
        </p:grpSpPr>
        <p:graphicFrame>
          <p:nvGraphicFramePr>
            <p:cNvPr id="5197" name="Object 77">
              <a:extLst>
                <a:ext uri="{FF2B5EF4-FFF2-40B4-BE49-F238E27FC236}">
                  <a16:creationId xmlns:a16="http://schemas.microsoft.com/office/drawing/2014/main" id="{96FA5C58-0940-4ACE-A080-9C1225E6B228}"/>
                </a:ext>
              </a:extLst>
            </p:cNvPr>
            <p:cNvGraphicFramePr>
              <a:graphicFrameLocks noChangeAspect="1"/>
            </p:cNvGraphicFramePr>
            <p:nvPr>
              <p:extLst>
                <p:ext uri="{D42A27DB-BD31-4B8C-83A1-F6EECF244321}">
                  <p14:modId xmlns:p14="http://schemas.microsoft.com/office/powerpoint/2010/main" val="538562886"/>
                </p:ext>
              </p:extLst>
            </p:nvPr>
          </p:nvGraphicFramePr>
          <p:xfrm>
            <a:off x="567" y="454"/>
            <a:ext cx="4332" cy="1701"/>
          </p:xfrm>
          <a:graphic>
            <a:graphicData uri="http://schemas.openxmlformats.org/presentationml/2006/ole">
              <mc:AlternateContent xmlns:mc="http://schemas.openxmlformats.org/markup-compatibility/2006">
                <mc:Choice xmlns:v="urn:schemas-microsoft-com:vml" Requires="v">
                  <p:oleObj spid="_x0000_s154996" name="Equation" r:id="rId3" imgW="3886200" imgH="1549080" progId="Equation.DSMT4">
                    <p:embed/>
                  </p:oleObj>
                </mc:Choice>
                <mc:Fallback>
                  <p:oleObj name="Equation" r:id="rId3" imgW="3886200" imgH="1549080" progId="Equation.DSMT4">
                    <p:embed/>
                    <p:pic>
                      <p:nvPicPr>
                        <p:cNvPr id="5197" name="Object 77">
                          <a:extLst>
                            <a:ext uri="{FF2B5EF4-FFF2-40B4-BE49-F238E27FC236}">
                              <a16:creationId xmlns:a16="http://schemas.microsoft.com/office/drawing/2014/main" id="{96FA5C58-0940-4ACE-A080-9C1225E6B228}"/>
                            </a:ext>
                          </a:extLst>
                        </p:cNvPr>
                        <p:cNvPicPr>
                          <a:picLocks noChangeAspect="1" noChangeArrowheads="1"/>
                        </p:cNvPicPr>
                        <p:nvPr/>
                      </p:nvPicPr>
                      <p:blipFill>
                        <a:blip r:embed="rId4">
                          <a:lum contrast="38000"/>
                        </a:blip>
                        <a:srcRect/>
                        <a:stretch>
                          <a:fillRect/>
                        </a:stretch>
                      </p:blipFill>
                      <p:spPr bwMode="auto">
                        <a:xfrm>
                          <a:off x="567" y="454"/>
                          <a:ext cx="4332" cy="1701"/>
                        </a:xfrm>
                        <a:prstGeom prst="rect">
                          <a:avLst/>
                        </a:prstGeom>
                        <a:noFill/>
                        <a:ln>
                          <a:noFill/>
                        </a:ln>
                        <a:effectLst/>
                      </p:spPr>
                    </p:pic>
                  </p:oleObj>
                </mc:Fallback>
              </mc:AlternateContent>
            </a:graphicData>
          </a:graphic>
        </p:graphicFrame>
        <p:sp>
          <p:nvSpPr>
            <p:cNvPr id="5199" name="Text Box 79">
              <a:extLst>
                <a:ext uri="{FF2B5EF4-FFF2-40B4-BE49-F238E27FC236}">
                  <a16:creationId xmlns:a16="http://schemas.microsoft.com/office/drawing/2014/main" id="{5CF2BE3B-A302-4F01-90F2-1E15BDFAEAAC}"/>
                </a:ext>
              </a:extLst>
            </p:cNvPr>
            <p:cNvSpPr txBox="1">
              <a:spLocks noChangeArrowheads="1"/>
            </p:cNvSpPr>
            <p:nvPr/>
          </p:nvSpPr>
          <p:spPr bwMode="auto">
            <a:xfrm>
              <a:off x="570" y="2122"/>
              <a:ext cx="20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dirty="0">
                  <a:solidFill>
                    <a:srgbClr val="000000"/>
                  </a:solidFill>
                  <a:latin typeface="隶书" panose="02010509060101010101" pitchFamily="49" charset="-122"/>
                  <a:ea typeface="隶书" panose="02010509060101010101" pitchFamily="49" charset="-122"/>
                </a:rPr>
                <a:t>方程（</a:t>
              </a:r>
              <a:r>
                <a:rPr kumimoji="1" lang="en-US" altLang="zh-CN" sz="2000" dirty="0">
                  <a:solidFill>
                    <a:srgbClr val="000000"/>
                  </a:solidFill>
                  <a:latin typeface="隶书" panose="02010509060101010101" pitchFamily="49" charset="-122"/>
                  <a:ea typeface="隶书" panose="02010509060101010101" pitchFamily="49" charset="-122"/>
                </a:rPr>
                <a:t>1</a:t>
              </a:r>
              <a:r>
                <a:rPr kumimoji="1" lang="zh-CN" altLang="en-US" sz="2000" dirty="0">
                  <a:solidFill>
                    <a:srgbClr val="000000"/>
                  </a:solidFill>
                  <a:latin typeface="隶书" panose="02010509060101010101" pitchFamily="49" charset="-122"/>
                  <a:ea typeface="隶书" panose="02010509060101010101" pitchFamily="49" charset="-122"/>
                </a:rPr>
                <a:t>）的解为</a:t>
              </a:r>
              <a:r>
                <a:rPr kumimoji="1" lang="en-US" altLang="zh-CN" sz="2400" dirty="0">
                  <a:solidFill>
                    <a:srgbClr val="000000"/>
                  </a:solidFill>
                </a:rPr>
                <a:t>:</a:t>
              </a:r>
              <a:endParaRPr kumimoji="1" lang="en-US" altLang="zh-CN" sz="2400" i="1" dirty="0">
                <a:solidFill>
                  <a:srgbClr val="000000"/>
                </a:solidFill>
              </a:endParaRPr>
            </a:p>
          </p:txBody>
        </p:sp>
        <p:graphicFrame>
          <p:nvGraphicFramePr>
            <p:cNvPr id="5200" name="Object 80">
              <a:extLst>
                <a:ext uri="{FF2B5EF4-FFF2-40B4-BE49-F238E27FC236}">
                  <a16:creationId xmlns:a16="http://schemas.microsoft.com/office/drawing/2014/main" id="{B29EA23D-DD75-4939-ADEF-717CE4E07F71}"/>
                </a:ext>
              </a:extLst>
            </p:cNvPr>
            <p:cNvGraphicFramePr>
              <a:graphicFrameLocks noChangeAspect="1"/>
            </p:cNvGraphicFramePr>
            <p:nvPr>
              <p:extLst>
                <p:ext uri="{D42A27DB-BD31-4B8C-83A1-F6EECF244321}">
                  <p14:modId xmlns:p14="http://schemas.microsoft.com/office/powerpoint/2010/main" val="3697164369"/>
                </p:ext>
              </p:extLst>
            </p:nvPr>
          </p:nvGraphicFramePr>
          <p:xfrm>
            <a:off x="2163" y="2159"/>
            <a:ext cx="1979" cy="236"/>
          </p:xfrm>
          <a:graphic>
            <a:graphicData uri="http://schemas.openxmlformats.org/presentationml/2006/ole">
              <mc:AlternateContent xmlns:mc="http://schemas.openxmlformats.org/markup-compatibility/2006">
                <mc:Choice xmlns:v="urn:schemas-microsoft-com:vml" Requires="v">
                  <p:oleObj spid="_x0000_s154997" name="Equation" r:id="rId5" imgW="2260440" imgH="241200" progId="Equation.DSMT4">
                    <p:embed/>
                  </p:oleObj>
                </mc:Choice>
                <mc:Fallback>
                  <p:oleObj name="Equation" r:id="rId5" imgW="2260440" imgH="241200" progId="Equation.DSMT4">
                    <p:embed/>
                    <p:pic>
                      <p:nvPicPr>
                        <p:cNvPr id="5200" name="Object 80">
                          <a:extLst>
                            <a:ext uri="{FF2B5EF4-FFF2-40B4-BE49-F238E27FC236}">
                              <a16:creationId xmlns:a16="http://schemas.microsoft.com/office/drawing/2014/main" id="{B29EA23D-DD75-4939-ADEF-717CE4E07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3" y="2159"/>
                          <a:ext cx="1979" cy="236"/>
                        </a:xfrm>
                        <a:prstGeom prst="rect">
                          <a:avLst/>
                        </a:prstGeom>
                        <a:noFill/>
                        <a:ln>
                          <a:noFill/>
                        </a:ln>
                        <a:effectLst/>
                      </p:spPr>
                    </p:pic>
                  </p:oleObj>
                </mc:Fallback>
              </mc:AlternateContent>
            </a:graphicData>
          </a:graphic>
        </p:graphicFrame>
        <p:sp>
          <p:nvSpPr>
            <p:cNvPr id="5202" name="Text Box 82">
              <a:extLst>
                <a:ext uri="{FF2B5EF4-FFF2-40B4-BE49-F238E27FC236}">
                  <a16:creationId xmlns:a16="http://schemas.microsoft.com/office/drawing/2014/main" id="{83422327-B22B-45A0-8B88-8C6590F6F732}"/>
                </a:ext>
              </a:extLst>
            </p:cNvPr>
            <p:cNvSpPr txBox="1">
              <a:spLocks noChangeArrowheads="1"/>
            </p:cNvSpPr>
            <p:nvPr/>
          </p:nvSpPr>
          <p:spPr bwMode="auto">
            <a:xfrm>
              <a:off x="567" y="2416"/>
              <a:ext cx="20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dirty="0">
                  <a:solidFill>
                    <a:srgbClr val="000000"/>
                  </a:solidFill>
                  <a:latin typeface="隶书" panose="02010509060101010101" pitchFamily="49" charset="-122"/>
                  <a:ea typeface="隶书" panose="02010509060101010101" pitchFamily="49" charset="-122"/>
                </a:rPr>
                <a:t>方程（</a:t>
              </a:r>
              <a:r>
                <a:rPr kumimoji="1" lang="en-US" altLang="zh-CN" sz="2000" dirty="0">
                  <a:solidFill>
                    <a:srgbClr val="000000"/>
                  </a:solidFill>
                  <a:latin typeface="隶书" panose="02010509060101010101" pitchFamily="49" charset="-122"/>
                  <a:ea typeface="隶书" panose="02010509060101010101" pitchFamily="49" charset="-122"/>
                </a:rPr>
                <a:t>2</a:t>
              </a:r>
              <a:r>
                <a:rPr kumimoji="1" lang="zh-CN" altLang="en-US" sz="2000" dirty="0">
                  <a:solidFill>
                    <a:srgbClr val="000000"/>
                  </a:solidFill>
                  <a:latin typeface="隶书" panose="02010509060101010101" pitchFamily="49" charset="-122"/>
                  <a:ea typeface="隶书" panose="02010509060101010101" pitchFamily="49" charset="-122"/>
                </a:rPr>
                <a:t>）的解为</a:t>
              </a:r>
              <a:r>
                <a:rPr kumimoji="1" lang="en-US" altLang="zh-CN" sz="2000" dirty="0">
                  <a:solidFill>
                    <a:srgbClr val="000000"/>
                  </a:solidFill>
                  <a:latin typeface="隶书" panose="02010509060101010101" pitchFamily="49" charset="-122"/>
                  <a:ea typeface="隶书" panose="02010509060101010101" pitchFamily="49" charset="-122"/>
                </a:rPr>
                <a:t>:</a:t>
              </a:r>
              <a:endParaRPr kumimoji="1" lang="en-US" altLang="zh-CN" sz="2000" i="1" dirty="0">
                <a:solidFill>
                  <a:srgbClr val="000000"/>
                </a:solidFill>
                <a:latin typeface="隶书" panose="02010509060101010101" pitchFamily="49" charset="-122"/>
                <a:ea typeface="隶书" panose="02010509060101010101" pitchFamily="49" charset="-122"/>
              </a:endParaRPr>
            </a:p>
          </p:txBody>
        </p:sp>
        <p:graphicFrame>
          <p:nvGraphicFramePr>
            <p:cNvPr id="5203" name="Object 83">
              <a:extLst>
                <a:ext uri="{FF2B5EF4-FFF2-40B4-BE49-F238E27FC236}">
                  <a16:creationId xmlns:a16="http://schemas.microsoft.com/office/drawing/2014/main" id="{1FB862F3-FE2C-4338-8B91-6BE22C8AE16A}"/>
                </a:ext>
              </a:extLst>
            </p:cNvPr>
            <p:cNvGraphicFramePr>
              <a:graphicFrameLocks noChangeAspect="1"/>
            </p:cNvGraphicFramePr>
            <p:nvPr>
              <p:extLst>
                <p:ext uri="{D42A27DB-BD31-4B8C-83A1-F6EECF244321}">
                  <p14:modId xmlns:p14="http://schemas.microsoft.com/office/powerpoint/2010/main" val="2369850317"/>
                </p:ext>
              </p:extLst>
            </p:nvPr>
          </p:nvGraphicFramePr>
          <p:xfrm>
            <a:off x="2047" y="2362"/>
            <a:ext cx="2211" cy="402"/>
          </p:xfrm>
          <a:graphic>
            <a:graphicData uri="http://schemas.openxmlformats.org/presentationml/2006/ole">
              <mc:AlternateContent xmlns:mc="http://schemas.openxmlformats.org/markup-compatibility/2006">
                <mc:Choice xmlns:v="urn:schemas-microsoft-com:vml" Requires="v">
                  <p:oleObj spid="_x0000_s154998" name="Equation" r:id="rId7" imgW="2577960" imgH="444240" progId="Equation.DSMT4">
                    <p:embed/>
                  </p:oleObj>
                </mc:Choice>
                <mc:Fallback>
                  <p:oleObj name="Equation" r:id="rId7" imgW="2577960" imgH="444240" progId="Equation.DSMT4">
                    <p:embed/>
                    <p:pic>
                      <p:nvPicPr>
                        <p:cNvPr id="5203" name="Object 83">
                          <a:extLst>
                            <a:ext uri="{FF2B5EF4-FFF2-40B4-BE49-F238E27FC236}">
                              <a16:creationId xmlns:a16="http://schemas.microsoft.com/office/drawing/2014/main" id="{1FB862F3-FE2C-4338-8B91-6BE22C8AE1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7" y="2362"/>
                          <a:ext cx="2211" cy="402"/>
                        </a:xfrm>
                        <a:prstGeom prst="rect">
                          <a:avLst/>
                        </a:prstGeom>
                        <a:noFill/>
                        <a:ln>
                          <a:noFill/>
                        </a:ln>
                        <a:effectLst/>
                      </p:spPr>
                    </p:pic>
                  </p:oleObj>
                </mc:Fallback>
              </mc:AlternateContent>
            </a:graphicData>
          </a:graphic>
        </p:graphicFrame>
        <p:sp>
          <p:nvSpPr>
            <p:cNvPr id="5205" name="Text Box 85">
              <a:extLst>
                <a:ext uri="{FF2B5EF4-FFF2-40B4-BE49-F238E27FC236}">
                  <a16:creationId xmlns:a16="http://schemas.microsoft.com/office/drawing/2014/main" id="{7857A992-C8EC-47E0-8B00-378D2F620937}"/>
                </a:ext>
              </a:extLst>
            </p:cNvPr>
            <p:cNvSpPr txBox="1">
              <a:spLocks noChangeArrowheads="1"/>
            </p:cNvSpPr>
            <p:nvPr/>
          </p:nvSpPr>
          <p:spPr bwMode="auto">
            <a:xfrm>
              <a:off x="567" y="2674"/>
              <a:ext cx="5171" cy="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000" dirty="0">
                  <a:solidFill>
                    <a:srgbClr val="000000"/>
                  </a:solidFill>
                  <a:latin typeface="隶书" panose="02010509060101010101" pitchFamily="49" charset="-122"/>
                  <a:ea typeface="隶书" panose="02010509060101010101" pitchFamily="49" charset="-122"/>
                </a:rPr>
                <a:t>由标准化条件决定：</a:t>
              </a:r>
              <a:r>
                <a:rPr kumimoji="1" lang="en-GB" altLang="zh-CN" sz="2000" i="1" dirty="0">
                  <a:solidFill>
                    <a:srgbClr val="000000"/>
                  </a:solidFill>
                  <a:latin typeface="隶书" panose="02010509060101010101" pitchFamily="49" charset="-122"/>
                  <a:ea typeface="隶书" panose="02010509060101010101" pitchFamily="49" charset="-122"/>
                </a:rPr>
                <a:t>l</a:t>
              </a:r>
              <a:r>
                <a:rPr kumimoji="1" lang="en-GB" altLang="zh-CN" sz="2000" dirty="0">
                  <a:solidFill>
                    <a:srgbClr val="000000"/>
                  </a:solidFill>
                  <a:latin typeface="隶书" panose="02010509060101010101" pitchFamily="49" charset="-122"/>
                  <a:ea typeface="隶书" panose="02010509060101010101" pitchFamily="49" charset="-122"/>
                </a:rPr>
                <a:t>=0,1,2, </a:t>
              </a:r>
              <a:r>
                <a:rPr kumimoji="1" lang="en-GB" altLang="zh-CN" sz="2000" dirty="0">
                  <a:solidFill>
                    <a:srgbClr val="000000"/>
                  </a:solidFill>
                  <a:latin typeface="隶书" panose="02010509060101010101" pitchFamily="49" charset="-122"/>
                  <a:ea typeface="隶书" panose="02010509060101010101" pitchFamily="49" charset="-122"/>
                  <a:cs typeface="Times New Roman" panose="02020603050405020304" pitchFamily="18" charset="0"/>
                </a:rPr>
                <a:t>••••• , </a:t>
              </a:r>
              <a:r>
                <a:rPr kumimoji="1" lang="zh-CN" altLang="en-GB" sz="2000" dirty="0">
                  <a:solidFill>
                    <a:srgbClr val="000000"/>
                  </a:solidFill>
                  <a:latin typeface="隶书" panose="02010509060101010101" pitchFamily="49" charset="-122"/>
                  <a:ea typeface="隶书" panose="02010509060101010101" pitchFamily="49" charset="-122"/>
                </a:rPr>
                <a:t>同时限定给定一 </a:t>
              </a:r>
              <a:r>
                <a:rPr kumimoji="1" lang="en-GB" altLang="zh-CN" sz="2000" i="1" dirty="0">
                  <a:solidFill>
                    <a:srgbClr val="000000"/>
                  </a:solidFill>
                  <a:latin typeface="隶书" panose="02010509060101010101" pitchFamily="49" charset="-122"/>
                  <a:ea typeface="隶书" panose="02010509060101010101" pitchFamily="49" charset="-122"/>
                </a:rPr>
                <a:t>l,  m</a:t>
              </a:r>
              <a:r>
                <a:rPr kumimoji="1" lang="en-GB" altLang="zh-CN" sz="2000" i="1" baseline="-25000" dirty="0">
                  <a:solidFill>
                    <a:srgbClr val="000000"/>
                  </a:solidFill>
                  <a:latin typeface="隶书" panose="02010509060101010101" pitchFamily="49" charset="-122"/>
                  <a:ea typeface="隶书" panose="02010509060101010101" pitchFamily="49" charset="-122"/>
                </a:rPr>
                <a:t>l</a:t>
              </a:r>
              <a:r>
                <a:rPr kumimoji="1" lang="zh-CN" altLang="en-GB" sz="2000" dirty="0">
                  <a:solidFill>
                    <a:srgbClr val="000000"/>
                  </a:solidFill>
                  <a:latin typeface="隶书" panose="02010509060101010101" pitchFamily="49" charset="-122"/>
                  <a:ea typeface="隶书" panose="02010509060101010101" pitchFamily="49" charset="-122"/>
                </a:rPr>
                <a:t>只能取下列 </a:t>
              </a:r>
              <a:r>
                <a:rPr kumimoji="1" lang="en-GB" altLang="zh-CN" sz="2000" dirty="0">
                  <a:solidFill>
                    <a:srgbClr val="000000"/>
                  </a:solidFill>
                  <a:latin typeface="隶书" panose="02010509060101010101" pitchFamily="49" charset="-122"/>
                  <a:ea typeface="隶书" panose="02010509060101010101" pitchFamily="49" charset="-122"/>
                </a:rPr>
                <a:t>(2</a:t>
              </a:r>
              <a:r>
                <a:rPr kumimoji="1" lang="en-GB" altLang="zh-CN" sz="2000" i="1" dirty="0">
                  <a:solidFill>
                    <a:srgbClr val="000000"/>
                  </a:solidFill>
                  <a:latin typeface="隶书" panose="02010509060101010101" pitchFamily="49" charset="-122"/>
                  <a:ea typeface="隶书" panose="02010509060101010101" pitchFamily="49" charset="-122"/>
                </a:rPr>
                <a:t>l+</a:t>
              </a:r>
              <a:r>
                <a:rPr kumimoji="1" lang="en-GB" altLang="zh-CN" sz="2000" dirty="0">
                  <a:solidFill>
                    <a:srgbClr val="000000"/>
                  </a:solidFill>
                  <a:latin typeface="隶书" panose="02010509060101010101" pitchFamily="49" charset="-122"/>
                  <a:ea typeface="隶书" panose="02010509060101010101" pitchFamily="49" charset="-122"/>
                </a:rPr>
                <a:t>1):</a:t>
              </a:r>
              <a:endParaRPr kumimoji="1" lang="en-US" altLang="zh-CN" sz="2000" dirty="0">
                <a:solidFill>
                  <a:srgbClr val="000000"/>
                </a:solidFill>
                <a:latin typeface="隶书" panose="02010509060101010101" pitchFamily="49" charset="-122"/>
                <a:ea typeface="隶书" panose="02010509060101010101" pitchFamily="49" charset="-122"/>
              </a:endParaRPr>
            </a:p>
          </p:txBody>
        </p:sp>
        <p:graphicFrame>
          <p:nvGraphicFramePr>
            <p:cNvPr id="5206" name="Object 86">
              <a:extLst>
                <a:ext uri="{FF2B5EF4-FFF2-40B4-BE49-F238E27FC236}">
                  <a16:creationId xmlns:a16="http://schemas.microsoft.com/office/drawing/2014/main" id="{DA327695-4889-435B-847B-F0AA87570EA5}"/>
                </a:ext>
              </a:extLst>
            </p:cNvPr>
            <p:cNvGraphicFramePr>
              <a:graphicFrameLocks noChangeAspect="1"/>
            </p:cNvGraphicFramePr>
            <p:nvPr>
              <p:extLst>
                <p:ext uri="{D42A27DB-BD31-4B8C-83A1-F6EECF244321}">
                  <p14:modId xmlns:p14="http://schemas.microsoft.com/office/powerpoint/2010/main" val="710864636"/>
                </p:ext>
              </p:extLst>
            </p:nvPr>
          </p:nvGraphicFramePr>
          <p:xfrm>
            <a:off x="1491" y="2957"/>
            <a:ext cx="1332" cy="237"/>
          </p:xfrm>
          <a:graphic>
            <a:graphicData uri="http://schemas.openxmlformats.org/presentationml/2006/ole">
              <mc:AlternateContent xmlns:mc="http://schemas.openxmlformats.org/markup-compatibility/2006">
                <mc:Choice xmlns:v="urn:schemas-microsoft-com:vml" Requires="v">
                  <p:oleObj spid="_x0000_s154999" name="Equation" r:id="rId9" imgW="1295280" imgH="228600" progId="Equation.3">
                    <p:embed/>
                  </p:oleObj>
                </mc:Choice>
                <mc:Fallback>
                  <p:oleObj name="Equation" r:id="rId9" imgW="1295280" imgH="228600" progId="Equation.3">
                    <p:embed/>
                    <p:pic>
                      <p:nvPicPr>
                        <p:cNvPr id="5206" name="Object 86">
                          <a:extLst>
                            <a:ext uri="{FF2B5EF4-FFF2-40B4-BE49-F238E27FC236}">
                              <a16:creationId xmlns:a16="http://schemas.microsoft.com/office/drawing/2014/main" id="{DA327695-4889-435B-847B-F0AA87570E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91" y="2957"/>
                          <a:ext cx="1332" cy="237"/>
                        </a:xfrm>
                        <a:prstGeom prst="rect">
                          <a:avLst/>
                        </a:prstGeom>
                        <a:noFill/>
                        <a:ln>
                          <a:noFill/>
                        </a:ln>
                        <a:effectLst/>
                      </p:spPr>
                    </p:pic>
                  </p:oleObj>
                </mc:Fallback>
              </mc:AlternateContent>
            </a:graphicData>
          </a:graphic>
        </p:graphicFrame>
        <p:sp>
          <p:nvSpPr>
            <p:cNvPr id="12" name="Text Box 79">
              <a:extLst>
                <a:ext uri="{FF2B5EF4-FFF2-40B4-BE49-F238E27FC236}">
                  <a16:creationId xmlns:a16="http://schemas.microsoft.com/office/drawing/2014/main" id="{9AB5589C-6023-4B22-86B5-58DAD501700C}"/>
                </a:ext>
              </a:extLst>
            </p:cNvPr>
            <p:cNvSpPr txBox="1">
              <a:spLocks noChangeArrowheads="1"/>
            </p:cNvSpPr>
            <p:nvPr/>
          </p:nvSpPr>
          <p:spPr bwMode="auto">
            <a:xfrm>
              <a:off x="1204" y="3738"/>
              <a:ext cx="20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kumimoji="1" lang="zh-CN" altLang="en-US" sz="2000" i="1" dirty="0">
                  <a:solidFill>
                    <a:srgbClr val="000000"/>
                  </a:solidFill>
                  <a:latin typeface="隶书" panose="02010509060101010101" pitchFamily="49" charset="-122"/>
                  <a:ea typeface="隶书" panose="02010509060101010101" pitchFamily="49" charset="-122"/>
                </a:rPr>
                <a:t>是勒让德函数</a:t>
              </a:r>
              <a:endParaRPr kumimoji="1" lang="en-US" altLang="zh-CN" sz="2400" i="1" dirty="0">
                <a:solidFill>
                  <a:srgbClr val="000000"/>
                </a:solidFill>
              </a:endParaRPr>
            </a:p>
          </p:txBody>
        </p:sp>
        <p:sp>
          <p:nvSpPr>
            <p:cNvPr id="13" name="Text Box 79">
              <a:extLst>
                <a:ext uri="{FF2B5EF4-FFF2-40B4-BE49-F238E27FC236}">
                  <a16:creationId xmlns:a16="http://schemas.microsoft.com/office/drawing/2014/main" id="{1784079D-ED7D-4BFD-AFC6-F7B7146783E0}"/>
                </a:ext>
              </a:extLst>
            </p:cNvPr>
            <p:cNvSpPr txBox="1">
              <a:spLocks noChangeArrowheads="1"/>
            </p:cNvSpPr>
            <p:nvPr/>
          </p:nvSpPr>
          <p:spPr bwMode="auto">
            <a:xfrm>
              <a:off x="573" y="3261"/>
              <a:ext cx="20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kumimoji="1" lang="zh-CN" altLang="en-US" sz="2000" dirty="0">
                  <a:solidFill>
                    <a:srgbClr val="000000"/>
                  </a:solidFill>
                  <a:latin typeface="隶书" panose="02010509060101010101" pitchFamily="49" charset="-122"/>
                  <a:ea typeface="隶书" panose="02010509060101010101" pitchFamily="49" charset="-122"/>
                </a:rPr>
                <a:t>氢原子角度部分的解为</a:t>
              </a:r>
              <a:endParaRPr kumimoji="1" lang="en-US" altLang="zh-CN" sz="2000" dirty="0">
                <a:solidFill>
                  <a:srgbClr val="000000"/>
                </a:solidFill>
                <a:latin typeface="隶书" panose="02010509060101010101" pitchFamily="49" charset="-122"/>
                <a:ea typeface="隶书" panose="02010509060101010101" pitchFamily="49" charset="-122"/>
              </a:endParaRPr>
            </a:p>
          </p:txBody>
        </p:sp>
      </p:grpSp>
      <p:graphicFrame>
        <p:nvGraphicFramePr>
          <p:cNvPr id="10" name="Object 83">
            <a:extLst>
              <a:ext uri="{FF2B5EF4-FFF2-40B4-BE49-F238E27FC236}">
                <a16:creationId xmlns:a16="http://schemas.microsoft.com/office/drawing/2014/main" id="{727AACA5-B5B9-4BE4-8E0D-28ED21F04888}"/>
              </a:ext>
            </a:extLst>
          </p:cNvPr>
          <p:cNvGraphicFramePr>
            <a:graphicFrameLocks noChangeAspect="1"/>
          </p:cNvGraphicFramePr>
          <p:nvPr>
            <p:extLst>
              <p:ext uri="{D42A27DB-BD31-4B8C-83A1-F6EECF244321}">
                <p14:modId xmlns:p14="http://schemas.microsoft.com/office/powerpoint/2010/main" val="3963194196"/>
              </p:ext>
            </p:extLst>
          </p:nvPr>
        </p:nvGraphicFramePr>
        <p:xfrm>
          <a:off x="2151063" y="5561383"/>
          <a:ext cx="3641664" cy="526526"/>
        </p:xfrm>
        <a:graphic>
          <a:graphicData uri="http://schemas.openxmlformats.org/presentationml/2006/ole">
            <mc:AlternateContent xmlns:mc="http://schemas.openxmlformats.org/markup-compatibility/2006">
              <mc:Choice xmlns:v="urn:schemas-microsoft-com:vml" Requires="v">
                <p:oleObj spid="_x0000_s155000" name="Equation" r:id="rId11" imgW="3162240" imgH="444240" progId="Equation.DSMT4">
                  <p:embed/>
                </p:oleObj>
              </mc:Choice>
              <mc:Fallback>
                <p:oleObj name="Equation" r:id="rId11" imgW="3162240" imgH="444240" progId="Equation.DSMT4">
                  <p:embed/>
                  <p:pic>
                    <p:nvPicPr>
                      <p:cNvPr id="12371" name="Object 83">
                        <a:extLst>
                          <a:ext uri="{FF2B5EF4-FFF2-40B4-BE49-F238E27FC236}">
                            <a16:creationId xmlns:a16="http://schemas.microsoft.com/office/drawing/2014/main" id="{08A8758C-C0DF-4819-A6E2-6CF003D18E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1063" y="5561383"/>
                        <a:ext cx="3641664" cy="526526"/>
                      </a:xfrm>
                      <a:prstGeom prst="rect">
                        <a:avLst/>
                      </a:prstGeom>
                      <a:noFill/>
                      <a:ln>
                        <a:noFill/>
                      </a:ln>
                      <a:effectLst/>
                    </p:spPr>
                  </p:pic>
                </p:oleObj>
              </mc:Fallback>
            </mc:AlternateContent>
          </a:graphicData>
        </a:graphic>
      </p:graphicFrame>
      <p:graphicFrame>
        <p:nvGraphicFramePr>
          <p:cNvPr id="11" name="Object 80">
            <a:extLst>
              <a:ext uri="{FF2B5EF4-FFF2-40B4-BE49-F238E27FC236}">
                <a16:creationId xmlns:a16="http://schemas.microsoft.com/office/drawing/2014/main" id="{E5433E9D-0471-4466-A265-917EA87B792C}"/>
              </a:ext>
            </a:extLst>
          </p:cNvPr>
          <p:cNvGraphicFramePr>
            <a:graphicFrameLocks noChangeAspect="1"/>
          </p:cNvGraphicFramePr>
          <p:nvPr>
            <p:extLst>
              <p:ext uri="{D42A27DB-BD31-4B8C-83A1-F6EECF244321}">
                <p14:modId xmlns:p14="http://schemas.microsoft.com/office/powerpoint/2010/main" val="273928426"/>
              </p:ext>
            </p:extLst>
          </p:nvPr>
        </p:nvGraphicFramePr>
        <p:xfrm>
          <a:off x="1106615" y="6113646"/>
          <a:ext cx="770297" cy="324006"/>
        </p:xfrm>
        <a:graphic>
          <a:graphicData uri="http://schemas.openxmlformats.org/presentationml/2006/ole">
            <mc:AlternateContent xmlns:mc="http://schemas.openxmlformats.org/markup-compatibility/2006">
              <mc:Choice xmlns:v="urn:schemas-microsoft-com:vml" Requires="v">
                <p:oleObj spid="_x0000_s155001" name="Equation" r:id="rId13" imgW="583920" imgH="228600" progId="Equation.DSMT4">
                  <p:embed/>
                </p:oleObj>
              </mc:Choice>
              <mc:Fallback>
                <p:oleObj name="Equation" r:id="rId13" imgW="583920" imgH="228600" progId="Equation.DSMT4">
                  <p:embed/>
                  <p:pic>
                    <p:nvPicPr>
                      <p:cNvPr id="12368" name="Object 80">
                        <a:extLst>
                          <a:ext uri="{FF2B5EF4-FFF2-40B4-BE49-F238E27FC236}">
                            <a16:creationId xmlns:a16="http://schemas.microsoft.com/office/drawing/2014/main" id="{45A844E5-4CCF-429A-A3A2-9F19C9257AAE}"/>
                          </a:ext>
                        </a:extLst>
                      </p:cNvPr>
                      <p:cNvPicPr>
                        <a:picLocks noChangeAspect="1" noChangeArrowheads="1"/>
                      </p:cNvPicPr>
                      <p:nvPr/>
                    </p:nvPicPr>
                    <p:blipFill>
                      <a:blip r:embed="rId14">
                        <a:lum contrast="38000"/>
                        <a:extLst>
                          <a:ext uri="{28A0092B-C50C-407E-A947-70E740481C1C}">
                            <a14:useLocalDpi xmlns:a14="http://schemas.microsoft.com/office/drawing/2010/main" val="0"/>
                          </a:ext>
                        </a:extLst>
                      </a:blip>
                      <a:srcRect/>
                      <a:stretch>
                        <a:fillRect/>
                      </a:stretch>
                    </p:blipFill>
                    <p:spPr bwMode="auto">
                      <a:xfrm>
                        <a:off x="1106615" y="6113646"/>
                        <a:ext cx="770297" cy="324006"/>
                      </a:xfrm>
                      <a:prstGeom prst="rect">
                        <a:avLst/>
                      </a:prstGeom>
                      <a:noFill/>
                      <a:ln>
                        <a:noFill/>
                      </a:ln>
                      <a:effectLst/>
                    </p:spPr>
                  </p:pic>
                </p:oleObj>
              </mc:Fallback>
            </mc:AlternateContent>
          </a:graphicData>
        </a:graphic>
      </p:graphicFrame>
      <p:sp>
        <p:nvSpPr>
          <p:cNvPr id="14" name="TextBox 14">
            <a:extLst>
              <a:ext uri="{FF2B5EF4-FFF2-40B4-BE49-F238E27FC236}">
                <a16:creationId xmlns:a16="http://schemas.microsoft.com/office/drawing/2014/main" id="{BFCFC1DD-93D1-4BA1-800F-3DC467EDEFD4}"/>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1" name="Group 103">
            <a:extLst>
              <a:ext uri="{FF2B5EF4-FFF2-40B4-BE49-F238E27FC236}">
                <a16:creationId xmlns:a16="http://schemas.microsoft.com/office/drawing/2014/main" id="{0F40F68D-41F7-4D74-B3F6-4FFA8C3CD1B5}"/>
              </a:ext>
            </a:extLst>
          </p:cNvPr>
          <p:cNvGrpSpPr>
            <a:grpSpLocks/>
          </p:cNvGrpSpPr>
          <p:nvPr/>
        </p:nvGrpSpPr>
        <p:grpSpPr bwMode="auto">
          <a:xfrm>
            <a:off x="817562" y="2302560"/>
            <a:ext cx="7661275" cy="3241675"/>
            <a:chOff x="603" y="1031"/>
            <a:chExt cx="4826" cy="2042"/>
          </a:xfrm>
        </p:grpSpPr>
        <p:sp>
          <p:nvSpPr>
            <p:cNvPr id="12373" name="Text Box 85">
              <a:extLst>
                <a:ext uri="{FF2B5EF4-FFF2-40B4-BE49-F238E27FC236}">
                  <a16:creationId xmlns:a16="http://schemas.microsoft.com/office/drawing/2014/main" id="{8726B071-F20E-4244-B2EA-2666297BED15}"/>
                </a:ext>
              </a:extLst>
            </p:cNvPr>
            <p:cNvSpPr txBox="1">
              <a:spLocks noChangeArrowheads="1"/>
            </p:cNvSpPr>
            <p:nvPr/>
          </p:nvSpPr>
          <p:spPr bwMode="auto">
            <a:xfrm>
              <a:off x="603" y="1532"/>
              <a:ext cx="20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dirty="0">
                  <a:solidFill>
                    <a:srgbClr val="000000"/>
                  </a:solidFill>
                  <a:latin typeface="隶书" panose="02010509060101010101" pitchFamily="49" charset="-122"/>
                  <a:ea typeface="隶书" panose="02010509060101010101" pitchFamily="49" charset="-122"/>
                </a:rPr>
                <a:t>方程（</a:t>
              </a:r>
              <a:r>
                <a:rPr kumimoji="1" lang="en-US" altLang="zh-CN" sz="2000" dirty="0">
                  <a:solidFill>
                    <a:srgbClr val="000000"/>
                  </a:solidFill>
                  <a:latin typeface="隶书" panose="02010509060101010101" pitchFamily="49" charset="-122"/>
                  <a:ea typeface="隶书" panose="02010509060101010101" pitchFamily="49" charset="-122"/>
                </a:rPr>
                <a:t>3</a:t>
              </a:r>
              <a:r>
                <a:rPr kumimoji="1" lang="zh-CN" altLang="en-US" sz="2000" dirty="0">
                  <a:solidFill>
                    <a:srgbClr val="000000"/>
                  </a:solidFill>
                  <a:latin typeface="隶书" panose="02010509060101010101" pitchFamily="49" charset="-122"/>
                  <a:ea typeface="隶书" panose="02010509060101010101" pitchFamily="49" charset="-122"/>
                </a:rPr>
                <a:t>）的解为</a:t>
              </a:r>
              <a:r>
                <a:rPr kumimoji="1" lang="en-US" altLang="zh-CN" sz="2000" dirty="0">
                  <a:solidFill>
                    <a:srgbClr val="000000"/>
                  </a:solidFill>
                  <a:latin typeface="隶书" panose="02010509060101010101" pitchFamily="49" charset="-122"/>
                  <a:ea typeface="隶书" panose="02010509060101010101" pitchFamily="49" charset="-122"/>
                </a:rPr>
                <a:t>:</a:t>
              </a:r>
              <a:endParaRPr kumimoji="1" lang="en-US" altLang="zh-CN" sz="2000" i="1" dirty="0">
                <a:solidFill>
                  <a:srgbClr val="000000"/>
                </a:solidFill>
                <a:latin typeface="隶书" panose="02010509060101010101" pitchFamily="49" charset="-122"/>
                <a:ea typeface="隶书" panose="02010509060101010101" pitchFamily="49" charset="-122"/>
              </a:endParaRPr>
            </a:p>
          </p:txBody>
        </p:sp>
        <p:graphicFrame>
          <p:nvGraphicFramePr>
            <p:cNvPr id="12374" name="Object 86">
              <a:extLst>
                <a:ext uri="{FF2B5EF4-FFF2-40B4-BE49-F238E27FC236}">
                  <a16:creationId xmlns:a16="http://schemas.microsoft.com/office/drawing/2014/main" id="{50936F69-0D84-4880-AB06-F88167A5EE3C}"/>
                </a:ext>
              </a:extLst>
            </p:cNvPr>
            <p:cNvGraphicFramePr>
              <a:graphicFrameLocks noChangeAspect="1"/>
            </p:cNvGraphicFramePr>
            <p:nvPr>
              <p:extLst>
                <p:ext uri="{D42A27DB-BD31-4B8C-83A1-F6EECF244321}">
                  <p14:modId xmlns:p14="http://schemas.microsoft.com/office/powerpoint/2010/main" val="852538735"/>
                </p:ext>
              </p:extLst>
            </p:nvPr>
          </p:nvGraphicFramePr>
          <p:xfrm>
            <a:off x="2119" y="1381"/>
            <a:ext cx="2300" cy="552"/>
          </p:xfrm>
          <a:graphic>
            <a:graphicData uri="http://schemas.openxmlformats.org/presentationml/2006/ole">
              <mc:AlternateContent xmlns:mc="http://schemas.openxmlformats.org/markup-compatibility/2006">
                <mc:Choice xmlns:v="urn:schemas-microsoft-com:vml" Requires="v">
                  <p:oleObj spid="_x0000_s176237" name="Equation" r:id="rId3" imgW="1892160" imgH="482400" progId="Equation.3">
                    <p:embed/>
                  </p:oleObj>
                </mc:Choice>
                <mc:Fallback>
                  <p:oleObj name="Equation" r:id="rId3" imgW="1892160" imgH="482400" progId="Equation.3">
                    <p:embed/>
                    <p:pic>
                      <p:nvPicPr>
                        <p:cNvPr id="12374" name="Object 86">
                          <a:extLst>
                            <a:ext uri="{FF2B5EF4-FFF2-40B4-BE49-F238E27FC236}">
                              <a16:creationId xmlns:a16="http://schemas.microsoft.com/office/drawing/2014/main" id="{50936F69-0D84-4880-AB06-F88167A5E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9" y="1381"/>
                          <a:ext cx="2300" cy="552"/>
                        </a:xfrm>
                        <a:prstGeom prst="rect">
                          <a:avLst/>
                        </a:prstGeom>
                        <a:noFill/>
                        <a:ln>
                          <a:noFill/>
                        </a:ln>
                        <a:effectLst/>
                      </p:spPr>
                    </p:pic>
                  </p:oleObj>
                </mc:Fallback>
              </mc:AlternateContent>
            </a:graphicData>
          </a:graphic>
        </p:graphicFrame>
        <p:sp>
          <p:nvSpPr>
            <p:cNvPr id="12376" name="Text Box 88">
              <a:extLst>
                <a:ext uri="{FF2B5EF4-FFF2-40B4-BE49-F238E27FC236}">
                  <a16:creationId xmlns:a16="http://schemas.microsoft.com/office/drawing/2014/main" id="{860CB914-2DA3-432B-9516-2E1309F21352}"/>
                </a:ext>
              </a:extLst>
            </p:cNvPr>
            <p:cNvSpPr txBox="1">
              <a:spLocks noChangeArrowheads="1"/>
            </p:cNvSpPr>
            <p:nvPr/>
          </p:nvSpPr>
          <p:spPr bwMode="auto">
            <a:xfrm>
              <a:off x="636" y="2076"/>
              <a:ext cx="45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dirty="0">
                  <a:solidFill>
                    <a:srgbClr val="000000"/>
                  </a:solidFill>
                  <a:latin typeface="隶书" panose="02010509060101010101" pitchFamily="49" charset="-122"/>
                  <a:ea typeface="隶书" panose="02010509060101010101" pitchFamily="49" charset="-122"/>
                </a:rPr>
                <a:t>其中：</a:t>
              </a:r>
              <a:r>
                <a:rPr kumimoji="1" lang="en-GB" altLang="zh-CN" sz="2000" i="1" dirty="0" err="1">
                  <a:solidFill>
                    <a:srgbClr val="000000"/>
                  </a:solidFill>
                  <a:latin typeface="隶书" panose="02010509060101010101" pitchFamily="49" charset="-122"/>
                  <a:ea typeface="隶书" panose="02010509060101010101" pitchFamily="49" charset="-122"/>
                </a:rPr>
                <a:t>N</a:t>
              </a:r>
              <a:r>
                <a:rPr kumimoji="1" lang="en-GB" altLang="zh-CN" sz="2000" i="1" baseline="-25000" dirty="0" err="1">
                  <a:solidFill>
                    <a:srgbClr val="000000"/>
                  </a:solidFill>
                  <a:latin typeface="隶书" panose="02010509060101010101" pitchFamily="49" charset="-122"/>
                  <a:ea typeface="隶书" panose="02010509060101010101" pitchFamily="49" charset="-122"/>
                </a:rPr>
                <a:t>nl</a:t>
              </a:r>
              <a:r>
                <a:rPr kumimoji="1" lang="zh-CN" altLang="en-GB" sz="2000" dirty="0">
                  <a:solidFill>
                    <a:srgbClr val="000000"/>
                  </a:solidFill>
                  <a:latin typeface="隶书" panose="02010509060101010101" pitchFamily="49" charset="-122"/>
                  <a:ea typeface="隶书" panose="02010509060101010101" pitchFamily="49" charset="-122"/>
                </a:rPr>
                <a:t>为归一化常数，        为一常数，</a:t>
              </a:r>
              <a:endParaRPr kumimoji="1" lang="zh-CN" altLang="en-US" sz="2000" dirty="0">
                <a:solidFill>
                  <a:srgbClr val="000000"/>
                </a:solidFill>
                <a:latin typeface="隶书" panose="02010509060101010101" pitchFamily="49" charset="-122"/>
                <a:ea typeface="隶书" panose="02010509060101010101" pitchFamily="49" charset="-122"/>
              </a:endParaRPr>
            </a:p>
          </p:txBody>
        </p:sp>
        <p:graphicFrame>
          <p:nvGraphicFramePr>
            <p:cNvPr id="12377" name="Object 89">
              <a:extLst>
                <a:ext uri="{FF2B5EF4-FFF2-40B4-BE49-F238E27FC236}">
                  <a16:creationId xmlns:a16="http://schemas.microsoft.com/office/drawing/2014/main" id="{C422D580-6C2D-4B0F-84A4-C43CD62EDED8}"/>
                </a:ext>
              </a:extLst>
            </p:cNvPr>
            <p:cNvGraphicFramePr>
              <a:graphicFrameLocks noChangeAspect="1"/>
            </p:cNvGraphicFramePr>
            <p:nvPr>
              <p:extLst>
                <p:ext uri="{D42A27DB-BD31-4B8C-83A1-F6EECF244321}">
                  <p14:modId xmlns:p14="http://schemas.microsoft.com/office/powerpoint/2010/main" val="2041262633"/>
                </p:ext>
              </p:extLst>
            </p:nvPr>
          </p:nvGraphicFramePr>
          <p:xfrm>
            <a:off x="2489" y="2012"/>
            <a:ext cx="566" cy="383"/>
          </p:xfrm>
          <a:graphic>
            <a:graphicData uri="http://schemas.openxmlformats.org/presentationml/2006/ole">
              <mc:AlternateContent xmlns:mc="http://schemas.openxmlformats.org/markup-compatibility/2006">
                <mc:Choice xmlns:v="urn:schemas-microsoft-com:vml" Requires="v">
                  <p:oleObj spid="_x0000_s176238" name="Equation" r:id="rId5" imgW="609480" imgH="419040" progId="Equation.3">
                    <p:embed/>
                  </p:oleObj>
                </mc:Choice>
                <mc:Fallback>
                  <p:oleObj name="Equation" r:id="rId5" imgW="609480" imgH="419040" progId="Equation.3">
                    <p:embed/>
                    <p:pic>
                      <p:nvPicPr>
                        <p:cNvPr id="12377" name="Object 89">
                          <a:extLst>
                            <a:ext uri="{FF2B5EF4-FFF2-40B4-BE49-F238E27FC236}">
                              <a16:creationId xmlns:a16="http://schemas.microsoft.com/office/drawing/2014/main" id="{C422D580-6C2D-4B0F-84A4-C43CD62EDE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9" y="2012"/>
                          <a:ext cx="566" cy="383"/>
                        </a:xfrm>
                        <a:prstGeom prst="rect">
                          <a:avLst/>
                        </a:prstGeom>
                        <a:noFill/>
                        <a:ln>
                          <a:noFill/>
                        </a:ln>
                        <a:effectLst/>
                      </p:spPr>
                    </p:pic>
                  </p:oleObj>
                </mc:Fallback>
              </mc:AlternateContent>
            </a:graphicData>
          </a:graphic>
        </p:graphicFrame>
        <p:graphicFrame>
          <p:nvGraphicFramePr>
            <p:cNvPr id="12379" name="Object 91">
              <a:extLst>
                <a:ext uri="{FF2B5EF4-FFF2-40B4-BE49-F238E27FC236}">
                  <a16:creationId xmlns:a16="http://schemas.microsoft.com/office/drawing/2014/main" id="{454B4309-778B-4FC2-B9CF-8380A112C833}"/>
                </a:ext>
              </a:extLst>
            </p:cNvPr>
            <p:cNvGraphicFramePr>
              <a:graphicFrameLocks noChangeAspect="1"/>
            </p:cNvGraphicFramePr>
            <p:nvPr>
              <p:extLst>
                <p:ext uri="{D42A27DB-BD31-4B8C-83A1-F6EECF244321}">
                  <p14:modId xmlns:p14="http://schemas.microsoft.com/office/powerpoint/2010/main" val="3754430542"/>
                </p:ext>
              </p:extLst>
            </p:nvPr>
          </p:nvGraphicFramePr>
          <p:xfrm>
            <a:off x="789" y="2395"/>
            <a:ext cx="364" cy="253"/>
          </p:xfrm>
          <a:graphic>
            <a:graphicData uri="http://schemas.openxmlformats.org/presentationml/2006/ole">
              <mc:AlternateContent xmlns:mc="http://schemas.openxmlformats.org/markup-compatibility/2006">
                <mc:Choice xmlns:v="urn:schemas-microsoft-com:vml" Requires="v">
                  <p:oleObj spid="_x0000_s176239" name="Equation" r:id="rId7" imgW="291960" imgH="241200" progId="Equation.3">
                    <p:embed/>
                  </p:oleObj>
                </mc:Choice>
                <mc:Fallback>
                  <p:oleObj name="Equation" r:id="rId7" imgW="291960" imgH="241200" progId="Equation.3">
                    <p:embed/>
                    <p:pic>
                      <p:nvPicPr>
                        <p:cNvPr id="12379" name="Object 91">
                          <a:extLst>
                            <a:ext uri="{FF2B5EF4-FFF2-40B4-BE49-F238E27FC236}">
                              <a16:creationId xmlns:a16="http://schemas.microsoft.com/office/drawing/2014/main" id="{454B4309-778B-4FC2-B9CF-8380A112C8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 y="2395"/>
                          <a:ext cx="364" cy="253"/>
                        </a:xfrm>
                        <a:prstGeom prst="rect">
                          <a:avLst/>
                        </a:prstGeom>
                        <a:noFill/>
                        <a:ln>
                          <a:noFill/>
                        </a:ln>
                        <a:effectLst/>
                      </p:spPr>
                    </p:pic>
                  </p:oleObj>
                </mc:Fallback>
              </mc:AlternateContent>
            </a:graphicData>
          </a:graphic>
        </p:graphicFrame>
        <p:sp>
          <p:nvSpPr>
            <p:cNvPr id="12380" name="Text Box 92">
              <a:extLst>
                <a:ext uri="{FF2B5EF4-FFF2-40B4-BE49-F238E27FC236}">
                  <a16:creationId xmlns:a16="http://schemas.microsoft.com/office/drawing/2014/main" id="{5ABE0185-3649-46AF-8837-9C61B2135A2D}"/>
                </a:ext>
              </a:extLst>
            </p:cNvPr>
            <p:cNvSpPr txBox="1">
              <a:spLocks noChangeArrowheads="1"/>
            </p:cNvSpPr>
            <p:nvPr/>
          </p:nvSpPr>
          <p:spPr bwMode="auto">
            <a:xfrm>
              <a:off x="1180" y="2395"/>
              <a:ext cx="360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dirty="0">
                  <a:solidFill>
                    <a:srgbClr val="000000"/>
                  </a:solidFill>
                  <a:latin typeface="隶书" panose="02010509060101010101" pitchFamily="49" charset="-122"/>
                  <a:ea typeface="隶书" panose="02010509060101010101" pitchFamily="49" charset="-122"/>
                </a:rPr>
                <a:t>为广义拉盖尔多项式。</a:t>
              </a:r>
              <a:endParaRPr kumimoji="1" lang="zh-CN" altLang="en-US" sz="2000" i="1" dirty="0">
                <a:solidFill>
                  <a:srgbClr val="000000"/>
                </a:solidFill>
                <a:latin typeface="隶书" panose="02010509060101010101" pitchFamily="49" charset="-122"/>
                <a:ea typeface="隶书" panose="02010509060101010101" pitchFamily="49" charset="-122"/>
              </a:endParaRPr>
            </a:p>
          </p:txBody>
        </p:sp>
        <p:sp>
          <p:nvSpPr>
            <p:cNvPr id="12381" name="Text Box 93">
              <a:extLst>
                <a:ext uri="{FF2B5EF4-FFF2-40B4-BE49-F238E27FC236}">
                  <a16:creationId xmlns:a16="http://schemas.microsoft.com/office/drawing/2014/main" id="{55CB6D20-8A08-4E0E-85EE-89670699BFB9}"/>
                </a:ext>
              </a:extLst>
            </p:cNvPr>
            <p:cNvSpPr txBox="1">
              <a:spLocks noChangeArrowheads="1"/>
            </p:cNvSpPr>
            <p:nvPr/>
          </p:nvSpPr>
          <p:spPr bwMode="auto">
            <a:xfrm>
              <a:off x="629" y="1031"/>
              <a:ext cx="480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dirty="0">
                  <a:solidFill>
                    <a:srgbClr val="000000"/>
                  </a:solidFill>
                  <a:latin typeface="隶书" panose="02010509060101010101" pitchFamily="49" charset="-122"/>
                  <a:ea typeface="隶书" panose="02010509060101010101" pitchFamily="49" charset="-122"/>
                </a:rPr>
                <a:t>同时规定了 </a:t>
              </a:r>
              <a:r>
                <a:rPr kumimoji="1" lang="en-GB" altLang="zh-CN" sz="2000" i="1" dirty="0">
                  <a:solidFill>
                    <a:srgbClr val="000000"/>
                  </a:solidFill>
                  <a:latin typeface="隶书" panose="02010509060101010101" pitchFamily="49" charset="-122"/>
                  <a:ea typeface="隶书" panose="02010509060101010101" pitchFamily="49" charset="-122"/>
                </a:rPr>
                <a:t>l </a:t>
              </a:r>
              <a:r>
                <a:rPr kumimoji="1" lang="zh-CN" altLang="en-GB" sz="2000" dirty="0">
                  <a:solidFill>
                    <a:srgbClr val="000000"/>
                  </a:solidFill>
                  <a:latin typeface="隶书" panose="02010509060101010101" pitchFamily="49" charset="-122"/>
                  <a:ea typeface="隶书" panose="02010509060101010101" pitchFamily="49" charset="-122"/>
                </a:rPr>
                <a:t>的取值范围，即对于某一确定</a:t>
              </a:r>
              <a:r>
                <a:rPr kumimoji="1" lang="en-GB" altLang="zh-CN" sz="2000" i="1" dirty="0">
                  <a:solidFill>
                    <a:srgbClr val="000000"/>
                  </a:solidFill>
                  <a:latin typeface="隶书" panose="02010509060101010101" pitchFamily="49" charset="-122"/>
                  <a:ea typeface="隶书" panose="02010509060101010101" pitchFamily="49" charset="-122"/>
                </a:rPr>
                <a:t>n ,l </a:t>
              </a:r>
              <a:r>
                <a:rPr kumimoji="1" lang="zh-CN" altLang="en-GB" sz="2000" dirty="0">
                  <a:solidFill>
                    <a:srgbClr val="000000"/>
                  </a:solidFill>
                  <a:latin typeface="隶书" panose="02010509060101010101" pitchFamily="49" charset="-122"/>
                  <a:ea typeface="隶书" panose="02010509060101010101" pitchFamily="49" charset="-122"/>
                </a:rPr>
                <a:t>可能取</a:t>
              </a:r>
              <a:r>
                <a:rPr kumimoji="1" lang="en-GB" altLang="zh-CN" sz="2000" i="1" dirty="0">
                  <a:solidFill>
                    <a:srgbClr val="000000"/>
                  </a:solidFill>
                  <a:latin typeface="隶书" panose="02010509060101010101" pitchFamily="49" charset="-122"/>
                  <a:ea typeface="隶书" panose="02010509060101010101" pitchFamily="49" charset="-122"/>
                </a:rPr>
                <a:t>n</a:t>
              </a:r>
              <a:r>
                <a:rPr kumimoji="1" lang="zh-CN" altLang="en-GB" sz="2000" dirty="0">
                  <a:solidFill>
                    <a:srgbClr val="000000"/>
                  </a:solidFill>
                  <a:latin typeface="隶书" panose="02010509060101010101" pitchFamily="49" charset="-122"/>
                  <a:ea typeface="隶书" panose="02010509060101010101" pitchFamily="49" charset="-122"/>
                </a:rPr>
                <a:t>个值：</a:t>
              </a:r>
              <a:r>
                <a:rPr kumimoji="1" lang="en-GB" altLang="zh-CN" sz="2000" i="1" dirty="0">
                  <a:solidFill>
                    <a:srgbClr val="000000"/>
                  </a:solidFill>
                  <a:latin typeface="隶书" panose="02010509060101010101" pitchFamily="49" charset="-122"/>
                  <a:ea typeface="隶书" panose="02010509060101010101" pitchFamily="49" charset="-122"/>
                </a:rPr>
                <a:t>l=</a:t>
              </a:r>
              <a:r>
                <a:rPr kumimoji="1" lang="en-GB" altLang="zh-CN" sz="2000" dirty="0">
                  <a:solidFill>
                    <a:srgbClr val="000000"/>
                  </a:solidFill>
                  <a:latin typeface="隶书" panose="02010509060101010101" pitchFamily="49" charset="-122"/>
                  <a:ea typeface="隶书" panose="02010509060101010101" pitchFamily="49" charset="-122"/>
                </a:rPr>
                <a:t>0,1,2,</a:t>
              </a:r>
              <a:r>
                <a:rPr kumimoji="1" lang="en-GB" altLang="zh-CN" sz="2000" dirty="0">
                  <a:solidFill>
                    <a:srgbClr val="000000"/>
                  </a:solidFill>
                  <a:latin typeface="隶书" panose="02010509060101010101" pitchFamily="49" charset="-122"/>
                  <a:ea typeface="隶书" panose="02010509060101010101" pitchFamily="49" charset="-122"/>
                  <a:cs typeface="Times New Roman" panose="02020603050405020304" pitchFamily="18" charset="0"/>
                </a:rPr>
                <a:t>…</a:t>
              </a:r>
              <a:r>
                <a:rPr kumimoji="1" lang="en-GB" altLang="zh-CN" sz="2000" i="1" dirty="0">
                  <a:solidFill>
                    <a:srgbClr val="000000"/>
                  </a:solidFill>
                  <a:latin typeface="隶书" panose="02010509060101010101" pitchFamily="49" charset="-122"/>
                  <a:ea typeface="隶书" panose="02010509060101010101" pitchFamily="49" charset="-122"/>
                  <a:cs typeface="Times New Roman" panose="02020603050405020304" pitchFamily="18" charset="0"/>
                </a:rPr>
                <a:t>n-</a:t>
              </a:r>
              <a:r>
                <a:rPr kumimoji="1" lang="en-GB" altLang="zh-CN" sz="2000" dirty="0">
                  <a:solidFill>
                    <a:srgbClr val="000000"/>
                  </a:solidFill>
                  <a:latin typeface="隶书" panose="02010509060101010101" pitchFamily="49" charset="-122"/>
                  <a:ea typeface="隶书" panose="02010509060101010101" pitchFamily="49" charset="-122"/>
                  <a:cs typeface="Times New Roman" panose="02020603050405020304" pitchFamily="18" charset="0"/>
                </a:rPr>
                <a:t>1</a:t>
              </a:r>
              <a:r>
                <a:rPr kumimoji="1" lang="zh-CN" altLang="en-US" sz="2000" dirty="0">
                  <a:solidFill>
                    <a:srgbClr val="000000"/>
                  </a:solidFill>
                  <a:latin typeface="隶书" panose="02010509060101010101" pitchFamily="49" charset="-122"/>
                  <a:ea typeface="隶书" panose="02010509060101010101" pitchFamily="49" charset="-122"/>
                  <a:cs typeface="Times New Roman" panose="02020603050405020304" pitchFamily="18" charset="0"/>
                </a:rPr>
                <a:t>。</a:t>
              </a:r>
              <a:endParaRPr kumimoji="1" lang="en-US" altLang="zh-CN" sz="2000" dirty="0">
                <a:solidFill>
                  <a:srgbClr val="000000"/>
                </a:solidFill>
                <a:latin typeface="隶书" panose="02010509060101010101" pitchFamily="49" charset="-122"/>
                <a:ea typeface="隶书" panose="02010509060101010101" pitchFamily="49" charset="-122"/>
              </a:endParaRPr>
            </a:p>
          </p:txBody>
        </p:sp>
        <p:sp>
          <p:nvSpPr>
            <p:cNvPr id="12383" name="Text Box 95">
              <a:extLst>
                <a:ext uri="{FF2B5EF4-FFF2-40B4-BE49-F238E27FC236}">
                  <a16:creationId xmlns:a16="http://schemas.microsoft.com/office/drawing/2014/main" id="{DCED1F78-595C-4106-9E39-BBC85D0DDAC5}"/>
                </a:ext>
              </a:extLst>
            </p:cNvPr>
            <p:cNvSpPr txBox="1">
              <a:spLocks noChangeArrowheads="1"/>
            </p:cNvSpPr>
            <p:nvPr/>
          </p:nvSpPr>
          <p:spPr bwMode="auto">
            <a:xfrm>
              <a:off x="648" y="2821"/>
              <a:ext cx="20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GB" sz="2000" dirty="0">
                  <a:solidFill>
                    <a:srgbClr val="000000"/>
                  </a:solidFill>
                  <a:latin typeface="隶书" panose="02010509060101010101" pitchFamily="49" charset="-122"/>
                  <a:ea typeface="隶书" panose="02010509060101010101" pitchFamily="49" charset="-122"/>
                </a:rPr>
                <a:t>氢原子的波函数：</a:t>
              </a:r>
              <a:endParaRPr kumimoji="1" lang="zh-CN" altLang="en-US" sz="2000" i="1" dirty="0">
                <a:solidFill>
                  <a:srgbClr val="000000"/>
                </a:solidFill>
                <a:latin typeface="隶书" panose="02010509060101010101" pitchFamily="49" charset="-122"/>
                <a:ea typeface="隶书" panose="02010509060101010101" pitchFamily="49" charset="-122"/>
              </a:endParaRPr>
            </a:p>
          </p:txBody>
        </p:sp>
        <p:graphicFrame>
          <p:nvGraphicFramePr>
            <p:cNvPr id="12384" name="Object 96">
              <a:extLst>
                <a:ext uri="{FF2B5EF4-FFF2-40B4-BE49-F238E27FC236}">
                  <a16:creationId xmlns:a16="http://schemas.microsoft.com/office/drawing/2014/main" id="{BE30DFA7-41D9-4028-A2FA-7BE94D5803EC}"/>
                </a:ext>
              </a:extLst>
            </p:cNvPr>
            <p:cNvGraphicFramePr>
              <a:graphicFrameLocks noChangeAspect="1"/>
            </p:cNvGraphicFramePr>
            <p:nvPr>
              <p:extLst>
                <p:ext uri="{D42A27DB-BD31-4B8C-83A1-F6EECF244321}">
                  <p14:modId xmlns:p14="http://schemas.microsoft.com/office/powerpoint/2010/main" val="50827437"/>
                </p:ext>
              </p:extLst>
            </p:nvPr>
          </p:nvGraphicFramePr>
          <p:xfrm>
            <a:off x="1956" y="2821"/>
            <a:ext cx="1871" cy="245"/>
          </p:xfrm>
          <a:graphic>
            <a:graphicData uri="http://schemas.openxmlformats.org/presentationml/2006/ole">
              <mc:AlternateContent xmlns:mc="http://schemas.openxmlformats.org/markup-compatibility/2006">
                <mc:Choice xmlns:v="urn:schemas-microsoft-com:vml" Requires="v">
                  <p:oleObj spid="_x0000_s176240" name="Equation" r:id="rId9" imgW="1765080" imgH="228600" progId="Equation.DSMT4">
                    <p:embed/>
                  </p:oleObj>
                </mc:Choice>
                <mc:Fallback>
                  <p:oleObj name="Equation" r:id="rId9" imgW="1765080" imgH="228600" progId="Equation.DSMT4">
                    <p:embed/>
                    <p:pic>
                      <p:nvPicPr>
                        <p:cNvPr id="12384" name="Object 96">
                          <a:extLst>
                            <a:ext uri="{FF2B5EF4-FFF2-40B4-BE49-F238E27FC236}">
                              <a16:creationId xmlns:a16="http://schemas.microsoft.com/office/drawing/2014/main" id="{BE30DFA7-41D9-4028-A2FA-7BE94D5803EC}"/>
                            </a:ext>
                          </a:extLst>
                        </p:cNvPr>
                        <p:cNvPicPr>
                          <a:picLocks noChangeAspect="1" noChangeArrowheads="1"/>
                        </p:cNvPicPr>
                        <p:nvPr/>
                      </p:nvPicPr>
                      <p:blipFill>
                        <a:blip r:embed="rId10"/>
                        <a:srcRect/>
                        <a:stretch>
                          <a:fillRect/>
                        </a:stretch>
                      </p:blipFill>
                      <p:spPr bwMode="auto">
                        <a:xfrm>
                          <a:off x="1956" y="2821"/>
                          <a:ext cx="1871" cy="245"/>
                        </a:xfrm>
                        <a:prstGeom prst="rect">
                          <a:avLst/>
                        </a:prstGeom>
                        <a:noFill/>
                        <a:ln>
                          <a:noFill/>
                        </a:ln>
                        <a:effectLst/>
                      </p:spPr>
                    </p:pic>
                  </p:oleObj>
                </mc:Fallback>
              </mc:AlternateContent>
            </a:graphicData>
          </a:graphic>
        </p:graphicFrame>
      </p:grpSp>
      <p:sp>
        <p:nvSpPr>
          <p:cNvPr id="16" name="矩形 15">
            <a:extLst>
              <a:ext uri="{FF2B5EF4-FFF2-40B4-BE49-F238E27FC236}">
                <a16:creationId xmlns:a16="http://schemas.microsoft.com/office/drawing/2014/main" id="{5DD8002C-8237-4883-97E2-C26DECB1F520}"/>
              </a:ext>
            </a:extLst>
          </p:cNvPr>
          <p:cNvSpPr/>
          <p:nvPr/>
        </p:nvSpPr>
        <p:spPr>
          <a:xfrm>
            <a:off x="782982" y="1448822"/>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方程（</a:t>
            </a:r>
            <a:r>
              <a:rPr lang="en-US" altLang="zh-CN" sz="2000" dirty="0">
                <a:latin typeface="隶书" panose="02010509060101010101" pitchFamily="49" charset="-122"/>
                <a:ea typeface="隶书" panose="02010509060101010101" pitchFamily="49" charset="-122"/>
                <a:cs typeface="Times New Roman" panose="02020603050405020304" pitchFamily="18" charset="0"/>
              </a:rPr>
              <a:t>3</a:t>
            </a:r>
            <a:r>
              <a:rPr lang="zh-CN" altLang="en-US" sz="2000" dirty="0">
                <a:latin typeface="隶书" panose="02010509060101010101" pitchFamily="49" charset="-122"/>
                <a:ea typeface="隶书" panose="02010509060101010101" pitchFamily="49" charset="-122"/>
                <a:cs typeface="Times New Roman" panose="02020603050405020304" pitchFamily="18" charset="0"/>
              </a:rPr>
              <a:t>）要有解，必须体系能量取一系列分立值：</a:t>
            </a:r>
            <a:endParaRPr lang="zh-CN" altLang="en-US" sz="2000" dirty="0">
              <a:latin typeface="隶书" panose="02010509060101010101" pitchFamily="49" charset="-122"/>
              <a:ea typeface="隶书" panose="02010509060101010101" pitchFamily="49" charset="-122"/>
            </a:endParaRPr>
          </a:p>
        </p:txBody>
      </p:sp>
      <p:graphicFrame>
        <p:nvGraphicFramePr>
          <p:cNvPr id="17" name="对象 16">
            <a:extLst>
              <a:ext uri="{FF2B5EF4-FFF2-40B4-BE49-F238E27FC236}">
                <a16:creationId xmlns:a16="http://schemas.microsoft.com/office/drawing/2014/main" id="{F5029A61-FD69-47AE-9CCD-A59B5428A428}"/>
              </a:ext>
            </a:extLst>
          </p:cNvPr>
          <p:cNvGraphicFramePr>
            <a:graphicFrameLocks noChangeAspect="1"/>
          </p:cNvGraphicFramePr>
          <p:nvPr>
            <p:extLst>
              <p:ext uri="{D42A27DB-BD31-4B8C-83A1-F6EECF244321}">
                <p14:modId xmlns:p14="http://schemas.microsoft.com/office/powerpoint/2010/main" val="3067194444"/>
              </p:ext>
            </p:extLst>
          </p:nvPr>
        </p:nvGraphicFramePr>
        <p:xfrm>
          <a:off x="3816507" y="1795596"/>
          <a:ext cx="1103313" cy="598488"/>
        </p:xfrm>
        <a:graphic>
          <a:graphicData uri="http://schemas.openxmlformats.org/presentationml/2006/ole">
            <mc:AlternateContent xmlns:mc="http://schemas.openxmlformats.org/markup-compatibility/2006">
              <mc:Choice xmlns:v="urn:schemas-microsoft-com:vml" Requires="v">
                <p:oleObj spid="_x0000_s176241" name="Equation" r:id="rId11" imgW="609480" imgH="330120" progId="Equation.DSMT4">
                  <p:embed/>
                </p:oleObj>
              </mc:Choice>
              <mc:Fallback>
                <p:oleObj name="Equation" r:id="rId11" imgW="609480" imgH="330120" progId="Equation.DSMT4">
                  <p:embed/>
                  <p:pic>
                    <p:nvPicPr>
                      <p:cNvPr id="10" name="对象 9">
                        <a:extLst>
                          <a:ext uri="{FF2B5EF4-FFF2-40B4-BE49-F238E27FC236}">
                            <a16:creationId xmlns:a16="http://schemas.microsoft.com/office/drawing/2014/main" id="{8778B909-8100-4F86-A35A-C5574DEEF316}"/>
                          </a:ext>
                        </a:extLst>
                      </p:cNvPr>
                      <p:cNvPicPr>
                        <a:picLocks noChangeAspect="1" noChangeArrowheads="1"/>
                      </p:cNvPicPr>
                      <p:nvPr/>
                    </p:nvPicPr>
                    <p:blipFill>
                      <a:blip r:embed="rId12"/>
                      <a:srcRect/>
                      <a:stretch>
                        <a:fillRect/>
                      </a:stretch>
                    </p:blipFill>
                    <p:spPr bwMode="auto">
                      <a:xfrm>
                        <a:off x="3816507" y="1795596"/>
                        <a:ext cx="1103313" cy="598488"/>
                      </a:xfrm>
                      <a:prstGeom prst="rect">
                        <a:avLst/>
                      </a:prstGeom>
                      <a:noFill/>
                    </p:spPr>
                  </p:pic>
                </p:oleObj>
              </mc:Fallback>
            </mc:AlternateContent>
          </a:graphicData>
        </a:graphic>
      </p:graphicFrame>
      <p:sp>
        <p:nvSpPr>
          <p:cNvPr id="18" name="TextBox 14">
            <a:extLst>
              <a:ext uri="{FF2B5EF4-FFF2-40B4-BE49-F238E27FC236}">
                <a16:creationId xmlns:a16="http://schemas.microsoft.com/office/drawing/2014/main" id="{9D2D8ADC-B64C-4005-AADE-53F5E7B93301}"/>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5C7D4F1-B21F-459A-85B1-3B0AF39E1BDC}"/>
              </a:ext>
            </a:extLst>
          </p:cNvPr>
          <p:cNvSpPr>
            <a:spLocks noGrp="1"/>
          </p:cNvSpPr>
          <p:nvPr>
            <p:ph type="sldNum" sz="quarter" idx="12"/>
          </p:nvPr>
        </p:nvSpPr>
        <p:spPr/>
        <p:txBody>
          <a:bodyPr/>
          <a:lstStyle/>
          <a:p>
            <a:fld id="{06D4AF1B-0515-430B-B653-D9C3C97A9008}" type="slidenum">
              <a:rPr lang="zh-CN" altLang="en-US" smtClean="0"/>
              <a:t>54</a:t>
            </a:fld>
            <a:endParaRPr lang="zh-CN" altLang="en-US"/>
          </a:p>
        </p:txBody>
      </p:sp>
      <p:sp>
        <p:nvSpPr>
          <p:cNvPr id="5" name="TextBox 14">
            <a:extLst>
              <a:ext uri="{FF2B5EF4-FFF2-40B4-BE49-F238E27FC236}">
                <a16:creationId xmlns:a16="http://schemas.microsoft.com/office/drawing/2014/main" id="{45B98816-7D95-4582-A9B4-0B68A03C1EA6}"/>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pic>
        <p:nvPicPr>
          <p:cNvPr id="9" name="图片 8">
            <a:extLst>
              <a:ext uri="{FF2B5EF4-FFF2-40B4-BE49-F238E27FC236}">
                <a16:creationId xmlns:a16="http://schemas.microsoft.com/office/drawing/2014/main" id="{7DE931A2-8843-42EE-A561-825DD7D50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710" y="1313765"/>
            <a:ext cx="6002381" cy="5130570"/>
          </a:xfrm>
          <a:prstGeom prst="rect">
            <a:avLst/>
          </a:prstGeom>
        </p:spPr>
      </p:pic>
    </p:spTree>
    <p:extLst>
      <p:ext uri="{BB962C8B-B14F-4D97-AF65-F5344CB8AC3E}">
        <p14:creationId xmlns:p14="http://schemas.microsoft.com/office/powerpoint/2010/main" val="30523152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5C7D4F1-B21F-459A-85B1-3B0AF39E1BDC}"/>
              </a:ext>
            </a:extLst>
          </p:cNvPr>
          <p:cNvSpPr>
            <a:spLocks noGrp="1"/>
          </p:cNvSpPr>
          <p:nvPr>
            <p:ph type="sldNum" sz="quarter" idx="12"/>
          </p:nvPr>
        </p:nvSpPr>
        <p:spPr/>
        <p:txBody>
          <a:bodyPr/>
          <a:lstStyle/>
          <a:p>
            <a:fld id="{06D4AF1B-0515-430B-B653-D9C3C97A9008}" type="slidenum">
              <a:rPr lang="zh-CN" altLang="en-US" smtClean="0"/>
              <a:t>55</a:t>
            </a:fld>
            <a:endParaRPr lang="zh-CN" altLang="en-US"/>
          </a:p>
        </p:txBody>
      </p:sp>
      <p:sp>
        <p:nvSpPr>
          <p:cNvPr id="5" name="TextBox 14">
            <a:extLst>
              <a:ext uri="{FF2B5EF4-FFF2-40B4-BE49-F238E27FC236}">
                <a16:creationId xmlns:a16="http://schemas.microsoft.com/office/drawing/2014/main" id="{45B98816-7D95-4582-A9B4-0B68A03C1EA6}"/>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
        <p:nvSpPr>
          <p:cNvPr id="6" name="矩形 5">
            <a:extLst>
              <a:ext uri="{FF2B5EF4-FFF2-40B4-BE49-F238E27FC236}">
                <a16:creationId xmlns:a16="http://schemas.microsoft.com/office/drawing/2014/main" id="{0548345F-3799-4574-A721-A900CFC5A82F}"/>
              </a:ext>
            </a:extLst>
          </p:cNvPr>
          <p:cNvSpPr/>
          <p:nvPr/>
        </p:nvSpPr>
        <p:spPr>
          <a:xfrm>
            <a:off x="881590" y="2438890"/>
            <a:ext cx="7245805" cy="1151277"/>
          </a:xfrm>
          <a:prstGeom prst="rect">
            <a:avLst/>
          </a:prstGeom>
        </p:spPr>
        <p:txBody>
          <a:bodyPr wrap="square">
            <a:spAutoFit/>
          </a:bodyPr>
          <a:lstStyle/>
          <a:p>
            <a:pPr>
              <a:lnSpc>
                <a:spcPct val="120000"/>
              </a:lnSpc>
            </a:pPr>
            <a:r>
              <a:rPr lang="zh-CN" altLang="en-US" sz="2000" dirty="0">
                <a:latin typeface="隶书" panose="02010509060101010101" pitchFamily="49" charset="-122"/>
                <a:ea typeface="隶书" panose="02010509060101010101" pitchFamily="49" charset="-122"/>
                <a:cs typeface="Times New Roman" panose="02020603050405020304" pitchFamily="18" charset="0"/>
              </a:rPr>
              <a:t>思考两个问题：</a:t>
            </a:r>
            <a:endParaRPr lang="en-US" altLang="zh-CN" sz="2000" dirty="0">
              <a:latin typeface="隶书" panose="02010509060101010101" pitchFamily="49" charset="-122"/>
              <a:ea typeface="隶书" panose="02010509060101010101" pitchFamily="49" charset="-122"/>
              <a:cs typeface="Times New Roman" panose="02020603050405020304" pitchFamily="18" charset="0"/>
            </a:endParaRPr>
          </a:p>
          <a:p>
            <a:pPr>
              <a:lnSpc>
                <a:spcPct val="120000"/>
              </a:lnSpc>
            </a:pPr>
            <a:r>
              <a:rPr lang="en-US" altLang="zh-CN" sz="2000" dirty="0">
                <a:latin typeface="隶书" panose="02010509060101010101" pitchFamily="49" charset="-122"/>
                <a:ea typeface="隶书" panose="02010509060101010101" pitchFamily="49" charset="-122"/>
                <a:cs typeface="Times New Roman" panose="02020603050405020304" pitchFamily="18" charset="0"/>
              </a:rPr>
              <a:t>1.</a:t>
            </a:r>
            <a:r>
              <a:rPr lang="zh-CN" altLang="en-US" sz="2000" dirty="0">
                <a:latin typeface="隶书" panose="02010509060101010101" pitchFamily="49" charset="-122"/>
                <a:ea typeface="隶书" panose="02010509060101010101" pitchFamily="49" charset="-122"/>
                <a:cs typeface="Times New Roman" panose="02020603050405020304" pitchFamily="18" charset="0"/>
              </a:rPr>
              <a:t>坐标算符和动量算符的本征值和本征函数是什么样子的？</a:t>
            </a:r>
            <a:endParaRPr lang="en-US" altLang="zh-CN" sz="2000" dirty="0">
              <a:latin typeface="隶书" panose="02010509060101010101" pitchFamily="49" charset="-122"/>
              <a:ea typeface="隶书" panose="02010509060101010101" pitchFamily="49" charset="-122"/>
              <a:cs typeface="Times New Roman" panose="02020603050405020304" pitchFamily="18" charset="0"/>
            </a:endParaRPr>
          </a:p>
          <a:p>
            <a:pPr>
              <a:lnSpc>
                <a:spcPct val="120000"/>
              </a:lnSpc>
            </a:pPr>
            <a:r>
              <a:rPr lang="en-US" altLang="zh-CN" sz="2000" dirty="0">
                <a:latin typeface="隶书" panose="02010509060101010101" pitchFamily="49" charset="-122"/>
                <a:ea typeface="隶书" panose="02010509060101010101" pitchFamily="49" charset="-122"/>
                <a:cs typeface="Times New Roman" panose="02020603050405020304" pitchFamily="18" charset="0"/>
              </a:rPr>
              <a:t>2.</a:t>
            </a:r>
            <a:r>
              <a:rPr lang="zh-CN" altLang="en-US" sz="2000" dirty="0">
                <a:latin typeface="隶书" panose="02010509060101010101" pitchFamily="49" charset="-122"/>
                <a:ea typeface="隶书" panose="02010509060101010101" pitchFamily="49" charset="-122"/>
                <a:cs typeface="Times New Roman" panose="02020603050405020304" pitchFamily="18" charset="0"/>
              </a:rPr>
              <a:t>以动量为自变量的薛定谔方程是什么样子的？</a:t>
            </a:r>
            <a:endParaRPr lang="zh-CN" altLang="en-US" sz="20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79321995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3CE48DC-AB66-45AD-9C5C-AE0E1A6226D4}"/>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19" name="Rectangle 8">
            <a:extLst>
              <a:ext uri="{FF2B5EF4-FFF2-40B4-BE49-F238E27FC236}">
                <a16:creationId xmlns:a16="http://schemas.microsoft.com/office/drawing/2014/main" id="{01AB3060-F076-403A-A4CF-7AA3E53E6309}"/>
              </a:ext>
            </a:extLst>
          </p:cNvPr>
          <p:cNvSpPr>
            <a:spLocks noChangeArrowheads="1"/>
          </p:cNvSpPr>
          <p:nvPr/>
        </p:nvSpPr>
        <p:spPr bwMode="auto">
          <a:xfrm>
            <a:off x="215820" y="1493785"/>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1.</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态的表象</a:t>
            </a:r>
          </a:p>
        </p:txBody>
      </p:sp>
      <p:sp>
        <p:nvSpPr>
          <p:cNvPr id="5" name="矩形 4">
            <a:extLst>
              <a:ext uri="{FF2B5EF4-FFF2-40B4-BE49-F238E27FC236}">
                <a16:creationId xmlns:a16="http://schemas.microsoft.com/office/drawing/2014/main" id="{BE2C7F4A-2058-4DBA-BBC9-2A865364A41D}"/>
              </a:ext>
            </a:extLst>
          </p:cNvPr>
          <p:cNvSpPr/>
          <p:nvPr/>
        </p:nvSpPr>
        <p:spPr>
          <a:xfrm>
            <a:off x="949097" y="1931389"/>
            <a:ext cx="8194903"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由上一章的知识可知</a:t>
            </a:r>
            <a:r>
              <a:rPr lang="zh-CN" altLang="zh-CN" sz="2000" dirty="0">
                <a:latin typeface="隶书" panose="02010509060101010101" pitchFamily="49" charset="-122"/>
                <a:ea typeface="隶书" panose="02010509060101010101" pitchFamily="49" charset="-122"/>
                <a:cs typeface="Times New Roman" panose="02020603050405020304" pitchFamily="18" charset="0"/>
              </a:rPr>
              <a:t>波函数可以表示为</a:t>
            </a:r>
            <a:r>
              <a:rPr lang="zh-CN" altLang="en-US" sz="2000" dirty="0">
                <a:latin typeface="隶书" panose="02010509060101010101" pitchFamily="49" charset="-122"/>
                <a:ea typeface="隶书" panose="02010509060101010101" pitchFamily="49" charset="-122"/>
                <a:cs typeface="Times New Roman" panose="02020603050405020304" pitchFamily="18" charset="0"/>
              </a:rPr>
              <a:t>能量</a:t>
            </a:r>
            <a:r>
              <a:rPr lang="zh-CN" altLang="zh-CN" sz="2000" dirty="0">
                <a:latin typeface="隶书" panose="02010509060101010101" pitchFamily="49" charset="-122"/>
                <a:ea typeface="隶书" panose="02010509060101010101" pitchFamily="49" charset="-122"/>
                <a:cs typeface="Times New Roman" panose="02020603050405020304" pitchFamily="18" charset="0"/>
              </a:rPr>
              <a:t>本征函数的线性叠加：</a:t>
            </a:r>
            <a:endParaRPr lang="zh-CN" altLang="en-US" sz="2000" dirty="0">
              <a:latin typeface="隶书" panose="02010509060101010101" pitchFamily="49" charset="-122"/>
              <a:ea typeface="隶书" panose="02010509060101010101" pitchFamily="49" charset="-122"/>
            </a:endParaRPr>
          </a:p>
        </p:txBody>
      </p:sp>
      <p:graphicFrame>
        <p:nvGraphicFramePr>
          <p:cNvPr id="10" name="对象 9">
            <a:extLst>
              <a:ext uri="{FF2B5EF4-FFF2-40B4-BE49-F238E27FC236}">
                <a16:creationId xmlns:a16="http://schemas.microsoft.com/office/drawing/2014/main" id="{8778B909-8100-4F86-A35A-C5574DEEF316}"/>
              </a:ext>
            </a:extLst>
          </p:cNvPr>
          <p:cNvGraphicFramePr>
            <a:graphicFrameLocks noChangeAspect="1"/>
          </p:cNvGraphicFramePr>
          <p:nvPr>
            <p:extLst>
              <p:ext uri="{D42A27DB-BD31-4B8C-83A1-F6EECF244321}">
                <p14:modId xmlns:p14="http://schemas.microsoft.com/office/powerpoint/2010/main" val="985772297"/>
              </p:ext>
            </p:extLst>
          </p:nvPr>
        </p:nvGraphicFramePr>
        <p:xfrm>
          <a:off x="3356865" y="2331499"/>
          <a:ext cx="1999741" cy="482696"/>
        </p:xfrm>
        <a:graphic>
          <a:graphicData uri="http://schemas.openxmlformats.org/presentationml/2006/ole">
            <mc:AlternateContent xmlns:mc="http://schemas.openxmlformats.org/markup-compatibility/2006">
              <mc:Choice xmlns:v="urn:schemas-microsoft-com:vml" Requires="v">
                <p:oleObj spid="_x0000_s154035" name="Equation" r:id="rId3" imgW="1104421" imgH="266584" progId="Equation.DSMT4">
                  <p:embed/>
                </p:oleObj>
              </mc:Choice>
              <mc:Fallback>
                <p:oleObj name="Equation" r:id="rId3" imgW="1104421" imgH="266584"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6865" y="2331499"/>
                        <a:ext cx="1999741" cy="482696"/>
                      </a:xfrm>
                      <a:prstGeom prst="rect">
                        <a:avLst/>
                      </a:prstGeom>
                      <a:noFill/>
                    </p:spPr>
                  </p:pic>
                </p:oleObj>
              </mc:Fallback>
            </mc:AlternateContent>
          </a:graphicData>
        </a:graphic>
      </p:graphicFrame>
      <p:sp>
        <p:nvSpPr>
          <p:cNvPr id="23" name="矩形 22">
            <a:extLst>
              <a:ext uri="{FF2B5EF4-FFF2-40B4-BE49-F238E27FC236}">
                <a16:creationId xmlns:a16="http://schemas.microsoft.com/office/drawing/2014/main" id="{16EE0F97-B040-48CA-8495-5215380D9629}"/>
              </a:ext>
            </a:extLst>
          </p:cNvPr>
          <p:cNvSpPr/>
          <p:nvPr/>
        </p:nvSpPr>
        <p:spPr>
          <a:xfrm>
            <a:off x="961742" y="3233364"/>
            <a:ext cx="724580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由于本征函数的正交归一性，展开系数可以由下面式子确定</a:t>
            </a:r>
            <a:endParaRPr lang="zh-CN" altLang="en-US" sz="2000" dirty="0">
              <a:latin typeface="隶书" panose="02010509060101010101" pitchFamily="49" charset="-122"/>
              <a:ea typeface="隶书" panose="02010509060101010101" pitchFamily="49" charset="-122"/>
            </a:endParaRPr>
          </a:p>
        </p:txBody>
      </p:sp>
      <p:graphicFrame>
        <p:nvGraphicFramePr>
          <p:cNvPr id="14" name="对象 13">
            <a:extLst>
              <a:ext uri="{FF2B5EF4-FFF2-40B4-BE49-F238E27FC236}">
                <a16:creationId xmlns:a16="http://schemas.microsoft.com/office/drawing/2014/main" id="{7604ED77-8E5C-463C-A689-A28475F91823}"/>
              </a:ext>
            </a:extLst>
          </p:cNvPr>
          <p:cNvGraphicFramePr>
            <a:graphicFrameLocks noChangeAspect="1"/>
          </p:cNvGraphicFramePr>
          <p:nvPr>
            <p:extLst>
              <p:ext uri="{D42A27DB-BD31-4B8C-83A1-F6EECF244321}">
                <p14:modId xmlns:p14="http://schemas.microsoft.com/office/powerpoint/2010/main" val="3312878569"/>
              </p:ext>
            </p:extLst>
          </p:nvPr>
        </p:nvGraphicFramePr>
        <p:xfrm>
          <a:off x="3446875" y="3706949"/>
          <a:ext cx="2058282" cy="408254"/>
        </p:xfrm>
        <a:graphic>
          <a:graphicData uri="http://schemas.openxmlformats.org/presentationml/2006/ole">
            <mc:AlternateContent xmlns:mc="http://schemas.openxmlformats.org/markup-compatibility/2006">
              <mc:Choice xmlns:v="urn:schemas-microsoft-com:vml" Requires="v">
                <p:oleObj spid="_x0000_s154036" name="Equation" r:id="rId5" imgW="1155600" imgH="228600" progId="Equation.DSMT4">
                  <p:embed/>
                </p:oleObj>
              </mc:Choice>
              <mc:Fallback>
                <p:oleObj name="Equation" r:id="rId5" imgW="1155600" imgH="228600" progId="Equation.DSMT4">
                  <p:embed/>
                  <p:pic>
                    <p:nvPicPr>
                      <p:cNvPr id="0" name="Object 4"/>
                      <p:cNvPicPr>
                        <a:picLocks noChangeAspect="1" noChangeArrowheads="1"/>
                      </p:cNvPicPr>
                      <p:nvPr/>
                    </p:nvPicPr>
                    <p:blipFill>
                      <a:blip r:embed="rId6"/>
                      <a:srcRect/>
                      <a:stretch>
                        <a:fillRect/>
                      </a:stretch>
                    </p:blipFill>
                    <p:spPr bwMode="auto">
                      <a:xfrm>
                        <a:off x="3446875" y="3706949"/>
                        <a:ext cx="2058282" cy="408254"/>
                      </a:xfrm>
                      <a:prstGeom prst="rect">
                        <a:avLst/>
                      </a:prstGeom>
                      <a:noFill/>
                    </p:spPr>
                  </p:pic>
                </p:oleObj>
              </mc:Fallback>
            </mc:AlternateContent>
          </a:graphicData>
        </a:graphic>
      </p:graphicFrame>
      <p:sp>
        <p:nvSpPr>
          <p:cNvPr id="26" name="矩形 25">
            <a:extLst>
              <a:ext uri="{FF2B5EF4-FFF2-40B4-BE49-F238E27FC236}">
                <a16:creationId xmlns:a16="http://schemas.microsoft.com/office/drawing/2014/main" id="{02CF4328-A4DB-4EE8-9237-DD291A9917C7}"/>
              </a:ext>
            </a:extLst>
          </p:cNvPr>
          <p:cNvSpPr/>
          <p:nvPr/>
        </p:nvSpPr>
        <p:spPr>
          <a:xfrm>
            <a:off x="961741" y="4024347"/>
            <a:ext cx="724580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由波函数的归一化条件可以得到</a:t>
            </a:r>
            <a:endParaRPr lang="zh-CN" altLang="en-US" sz="2000" dirty="0">
              <a:latin typeface="隶书" panose="02010509060101010101" pitchFamily="49" charset="-122"/>
              <a:ea typeface="隶书" panose="02010509060101010101" pitchFamily="49" charset="-122"/>
            </a:endParaRPr>
          </a:p>
        </p:txBody>
      </p:sp>
      <p:graphicFrame>
        <p:nvGraphicFramePr>
          <p:cNvPr id="16" name="对象 15">
            <a:extLst>
              <a:ext uri="{FF2B5EF4-FFF2-40B4-BE49-F238E27FC236}">
                <a16:creationId xmlns:a16="http://schemas.microsoft.com/office/drawing/2014/main" id="{35F53CB3-300B-49E3-8097-E21C9BE4FDCB}"/>
              </a:ext>
            </a:extLst>
          </p:cNvPr>
          <p:cNvGraphicFramePr>
            <a:graphicFrameLocks noChangeAspect="1"/>
          </p:cNvGraphicFramePr>
          <p:nvPr>
            <p:extLst>
              <p:ext uri="{D42A27DB-BD31-4B8C-83A1-F6EECF244321}">
                <p14:modId xmlns:p14="http://schemas.microsoft.com/office/powerpoint/2010/main" val="4078887928"/>
              </p:ext>
            </p:extLst>
          </p:nvPr>
        </p:nvGraphicFramePr>
        <p:xfrm>
          <a:off x="2653993" y="4524214"/>
          <a:ext cx="3836014" cy="1446366"/>
        </p:xfrm>
        <a:graphic>
          <a:graphicData uri="http://schemas.openxmlformats.org/presentationml/2006/ole">
            <mc:AlternateContent xmlns:mc="http://schemas.openxmlformats.org/markup-compatibility/2006">
              <mc:Choice xmlns:v="urn:schemas-microsoft-com:vml" Requires="v">
                <p:oleObj spid="_x0000_s154037" name="Equation" r:id="rId7" imgW="2324100" imgH="876300" progId="Equation.DSMT4">
                  <p:embed/>
                </p:oleObj>
              </mc:Choice>
              <mc:Fallback>
                <p:oleObj name="Equation" r:id="rId7" imgW="2324100" imgH="8763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3993" y="4524214"/>
                        <a:ext cx="3836014" cy="1446366"/>
                      </a:xfrm>
                      <a:prstGeom prst="rect">
                        <a:avLst/>
                      </a:prstGeom>
                      <a:noFill/>
                    </p:spPr>
                  </p:pic>
                </p:oleObj>
              </mc:Fallback>
            </mc:AlternateContent>
          </a:graphicData>
        </a:graphic>
      </p:graphicFrame>
      <p:sp>
        <p:nvSpPr>
          <p:cNvPr id="29" name="矩形 28">
            <a:extLst>
              <a:ext uri="{FF2B5EF4-FFF2-40B4-BE49-F238E27FC236}">
                <a16:creationId xmlns:a16="http://schemas.microsoft.com/office/drawing/2014/main" id="{60C5D9F4-C0D3-42BF-B208-0FDFA61FD396}"/>
              </a:ext>
            </a:extLst>
          </p:cNvPr>
          <p:cNvSpPr/>
          <p:nvPr/>
        </p:nvSpPr>
        <p:spPr>
          <a:xfrm>
            <a:off x="949096" y="5968169"/>
            <a:ext cx="724580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由此可知      表示波函数描述的态中测得力学量为   的概率。</a:t>
            </a:r>
            <a:endParaRPr lang="zh-CN" altLang="en-US" sz="2000" dirty="0">
              <a:latin typeface="隶书" panose="02010509060101010101" pitchFamily="49" charset="-122"/>
              <a:ea typeface="隶书" panose="02010509060101010101" pitchFamily="49" charset="-122"/>
            </a:endParaRPr>
          </a:p>
        </p:txBody>
      </p:sp>
      <p:graphicFrame>
        <p:nvGraphicFramePr>
          <p:cNvPr id="32" name="对象 31">
            <a:extLst>
              <a:ext uri="{FF2B5EF4-FFF2-40B4-BE49-F238E27FC236}">
                <a16:creationId xmlns:a16="http://schemas.microsoft.com/office/drawing/2014/main" id="{8F247147-7B73-4992-94F0-5EEC3DFC3AB9}"/>
              </a:ext>
            </a:extLst>
          </p:cNvPr>
          <p:cNvGraphicFramePr>
            <a:graphicFrameLocks noChangeAspect="1"/>
          </p:cNvGraphicFramePr>
          <p:nvPr>
            <p:extLst>
              <p:ext uri="{D42A27DB-BD31-4B8C-83A1-F6EECF244321}">
                <p14:modId xmlns:p14="http://schemas.microsoft.com/office/powerpoint/2010/main" val="1596697181"/>
              </p:ext>
            </p:extLst>
          </p:nvPr>
        </p:nvGraphicFramePr>
        <p:xfrm>
          <a:off x="2141730" y="5936479"/>
          <a:ext cx="657225" cy="431800"/>
        </p:xfrm>
        <a:graphic>
          <a:graphicData uri="http://schemas.openxmlformats.org/presentationml/2006/ole">
            <mc:AlternateContent xmlns:mc="http://schemas.openxmlformats.org/markup-compatibility/2006">
              <mc:Choice xmlns:v="urn:schemas-microsoft-com:vml" Requires="v">
                <p:oleObj spid="_x0000_s154038" name="Equation" r:id="rId9" imgW="368280" imgH="241200" progId="Equation.DSMT4">
                  <p:embed/>
                </p:oleObj>
              </mc:Choice>
              <mc:Fallback>
                <p:oleObj name="Equation" r:id="rId9" imgW="368280" imgH="241200" progId="Equation.DSMT4">
                  <p:embed/>
                  <p:pic>
                    <p:nvPicPr>
                      <p:cNvPr id="14" name="对象 13">
                        <a:extLst>
                          <a:ext uri="{FF2B5EF4-FFF2-40B4-BE49-F238E27FC236}">
                            <a16:creationId xmlns:a16="http://schemas.microsoft.com/office/drawing/2014/main" id="{7604ED77-8E5C-463C-A689-A28475F91823}"/>
                          </a:ext>
                        </a:extLst>
                      </p:cNvPr>
                      <p:cNvPicPr>
                        <a:picLocks noChangeAspect="1" noChangeArrowheads="1"/>
                      </p:cNvPicPr>
                      <p:nvPr/>
                    </p:nvPicPr>
                    <p:blipFill>
                      <a:blip r:embed="rId10"/>
                      <a:srcRect/>
                      <a:stretch>
                        <a:fillRect/>
                      </a:stretch>
                    </p:blipFill>
                    <p:spPr bwMode="auto">
                      <a:xfrm>
                        <a:off x="2141730" y="5936479"/>
                        <a:ext cx="657225" cy="431800"/>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296B3C72-C159-4F2B-AAAB-C22D8C4302F5}"/>
              </a:ext>
            </a:extLst>
          </p:cNvPr>
          <p:cNvGraphicFramePr>
            <a:graphicFrameLocks noChangeAspect="1"/>
          </p:cNvGraphicFramePr>
          <p:nvPr>
            <p:extLst>
              <p:ext uri="{D42A27DB-BD31-4B8C-83A1-F6EECF244321}">
                <p14:modId xmlns:p14="http://schemas.microsoft.com/office/powerpoint/2010/main" val="1307401826"/>
              </p:ext>
            </p:extLst>
          </p:nvPr>
        </p:nvGraphicFramePr>
        <p:xfrm>
          <a:off x="6912260" y="6081830"/>
          <a:ext cx="293688" cy="317500"/>
        </p:xfrm>
        <a:graphic>
          <a:graphicData uri="http://schemas.openxmlformats.org/presentationml/2006/ole">
            <mc:AlternateContent xmlns:mc="http://schemas.openxmlformats.org/markup-compatibility/2006">
              <mc:Choice xmlns:v="urn:schemas-microsoft-com:vml" Requires="v">
                <p:oleObj spid="_x0000_s154039" name="Equation" r:id="rId11" imgW="164880" imgH="177480" progId="Equation.DSMT4">
                  <p:embed/>
                </p:oleObj>
              </mc:Choice>
              <mc:Fallback>
                <p:oleObj name="Equation" r:id="rId11" imgW="164880" imgH="177480" progId="Equation.DSMT4">
                  <p:embed/>
                  <p:pic>
                    <p:nvPicPr>
                      <p:cNvPr id="32" name="对象 31">
                        <a:extLst>
                          <a:ext uri="{FF2B5EF4-FFF2-40B4-BE49-F238E27FC236}">
                            <a16:creationId xmlns:a16="http://schemas.microsoft.com/office/drawing/2014/main" id="{8F247147-7B73-4992-94F0-5EEC3DFC3AB9}"/>
                          </a:ext>
                        </a:extLst>
                      </p:cNvPr>
                      <p:cNvPicPr>
                        <a:picLocks noChangeAspect="1" noChangeArrowheads="1"/>
                      </p:cNvPicPr>
                      <p:nvPr/>
                    </p:nvPicPr>
                    <p:blipFill>
                      <a:blip r:embed="rId12"/>
                      <a:srcRect/>
                      <a:stretch>
                        <a:fillRect/>
                      </a:stretch>
                    </p:blipFill>
                    <p:spPr bwMode="auto">
                      <a:xfrm>
                        <a:off x="6912260" y="6081830"/>
                        <a:ext cx="293688" cy="317500"/>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id="{D442D717-D7D4-4B1F-9CD3-2942ED920569}"/>
              </a:ext>
            </a:extLst>
          </p:cNvPr>
          <p:cNvSpPr/>
          <p:nvPr/>
        </p:nvSpPr>
        <p:spPr>
          <a:xfrm>
            <a:off x="853113" y="1061815"/>
            <a:ext cx="724580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量子力学中态和力学量的具体表示方式叫做表象。</a:t>
            </a:r>
            <a:endParaRPr lang="zh-CN" altLang="en-US" sz="2000" dirty="0">
              <a:latin typeface="隶书" panose="02010509060101010101" pitchFamily="49" charset="-122"/>
              <a:ea typeface="隶书" panose="02010509060101010101" pitchFamily="49" charset="-122"/>
            </a:endParaRPr>
          </a:p>
        </p:txBody>
      </p:sp>
      <p:sp>
        <p:nvSpPr>
          <p:cNvPr id="17" name="矩形 16">
            <a:extLst>
              <a:ext uri="{FF2B5EF4-FFF2-40B4-BE49-F238E27FC236}">
                <a16:creationId xmlns:a16="http://schemas.microsoft.com/office/drawing/2014/main" id="{716FE0EE-59A4-4C9E-BA24-E6055685B4F1}"/>
              </a:ext>
            </a:extLst>
          </p:cNvPr>
          <p:cNvSpPr/>
          <p:nvPr/>
        </p:nvSpPr>
        <p:spPr>
          <a:xfrm>
            <a:off x="961741" y="2731483"/>
            <a:ext cx="8194903"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便于推广，    是任一力学量  的本征函数系，其本征值为</a:t>
            </a:r>
            <a:endParaRPr lang="zh-CN" altLang="en-US" sz="2000" dirty="0">
              <a:latin typeface="隶书" panose="02010509060101010101" pitchFamily="49" charset="-122"/>
              <a:ea typeface="隶书" panose="02010509060101010101" pitchFamily="49" charset="-122"/>
            </a:endParaRPr>
          </a:p>
        </p:txBody>
      </p:sp>
      <p:graphicFrame>
        <p:nvGraphicFramePr>
          <p:cNvPr id="18" name="对象 17">
            <a:extLst>
              <a:ext uri="{FF2B5EF4-FFF2-40B4-BE49-F238E27FC236}">
                <a16:creationId xmlns:a16="http://schemas.microsoft.com/office/drawing/2014/main" id="{7FFE4CC6-6AB8-43D4-B745-C5D47D197C54}"/>
              </a:ext>
            </a:extLst>
          </p:cNvPr>
          <p:cNvGraphicFramePr>
            <a:graphicFrameLocks noChangeAspect="1"/>
          </p:cNvGraphicFramePr>
          <p:nvPr>
            <p:extLst>
              <p:ext uri="{D42A27DB-BD31-4B8C-83A1-F6EECF244321}">
                <p14:modId xmlns:p14="http://schemas.microsoft.com/office/powerpoint/2010/main" val="1333068412"/>
              </p:ext>
            </p:extLst>
          </p:nvPr>
        </p:nvGraphicFramePr>
        <p:xfrm>
          <a:off x="2256030" y="2790065"/>
          <a:ext cx="542925" cy="361950"/>
        </p:xfrm>
        <a:graphic>
          <a:graphicData uri="http://schemas.openxmlformats.org/presentationml/2006/ole">
            <mc:AlternateContent xmlns:mc="http://schemas.openxmlformats.org/markup-compatibility/2006">
              <mc:Choice xmlns:v="urn:schemas-microsoft-com:vml" Requires="v">
                <p:oleObj spid="_x0000_s154040" name="Equation" r:id="rId13" imgW="304560" imgH="203040" progId="Equation.DSMT4">
                  <p:embed/>
                </p:oleObj>
              </mc:Choice>
              <mc:Fallback>
                <p:oleObj name="Equation" r:id="rId13" imgW="304560" imgH="203040" progId="Equation.DSMT4">
                  <p:embed/>
                  <p:pic>
                    <p:nvPicPr>
                      <p:cNvPr id="14" name="对象 13">
                        <a:extLst>
                          <a:ext uri="{FF2B5EF4-FFF2-40B4-BE49-F238E27FC236}">
                            <a16:creationId xmlns:a16="http://schemas.microsoft.com/office/drawing/2014/main" id="{7604ED77-8E5C-463C-A689-A28475F91823}"/>
                          </a:ext>
                        </a:extLst>
                      </p:cNvPr>
                      <p:cNvPicPr>
                        <a:picLocks noChangeAspect="1" noChangeArrowheads="1"/>
                      </p:cNvPicPr>
                      <p:nvPr/>
                    </p:nvPicPr>
                    <p:blipFill>
                      <a:blip r:embed="rId14"/>
                      <a:srcRect/>
                      <a:stretch>
                        <a:fillRect/>
                      </a:stretch>
                    </p:blipFill>
                    <p:spPr bwMode="auto">
                      <a:xfrm>
                        <a:off x="2256030" y="2790065"/>
                        <a:ext cx="542925" cy="361950"/>
                      </a:xfrm>
                      <a:prstGeom prst="rect">
                        <a:avLst/>
                      </a:prstGeom>
                      <a:noFill/>
                    </p:spPr>
                  </p:pic>
                </p:oleObj>
              </mc:Fallback>
            </mc:AlternateContent>
          </a:graphicData>
        </a:graphic>
      </p:graphicFrame>
      <p:graphicFrame>
        <p:nvGraphicFramePr>
          <p:cNvPr id="2" name="对象 1">
            <a:extLst>
              <a:ext uri="{FF2B5EF4-FFF2-40B4-BE49-F238E27FC236}">
                <a16:creationId xmlns:a16="http://schemas.microsoft.com/office/drawing/2014/main" id="{6D1B7D6A-2AE4-46AB-BFF2-D8D95943D328}"/>
              </a:ext>
            </a:extLst>
          </p:cNvPr>
          <p:cNvGraphicFramePr>
            <a:graphicFrameLocks noChangeAspect="1"/>
          </p:cNvGraphicFramePr>
          <p:nvPr>
            <p:extLst>
              <p:ext uri="{D42A27DB-BD31-4B8C-83A1-F6EECF244321}">
                <p14:modId xmlns:p14="http://schemas.microsoft.com/office/powerpoint/2010/main" val="4059869944"/>
              </p:ext>
            </p:extLst>
          </p:nvPr>
        </p:nvGraphicFramePr>
        <p:xfrm>
          <a:off x="4340245" y="2772867"/>
          <a:ext cx="271540" cy="353002"/>
        </p:xfrm>
        <a:graphic>
          <a:graphicData uri="http://schemas.openxmlformats.org/presentationml/2006/ole">
            <mc:AlternateContent xmlns:mc="http://schemas.openxmlformats.org/markup-compatibility/2006">
              <mc:Choice xmlns:v="urn:schemas-microsoft-com:vml" Requires="v">
                <p:oleObj spid="_x0000_s154041" name="Equation" r:id="rId15" imgW="126720" imgH="164880" progId="Equation.DSMT4">
                  <p:embed/>
                </p:oleObj>
              </mc:Choice>
              <mc:Fallback>
                <p:oleObj name="Equation" r:id="rId15" imgW="126720" imgH="164880" progId="Equation.DSMT4">
                  <p:embed/>
                  <p:pic>
                    <p:nvPicPr>
                      <p:cNvPr id="0" name=""/>
                      <p:cNvPicPr/>
                      <p:nvPr/>
                    </p:nvPicPr>
                    <p:blipFill>
                      <a:blip r:embed="rId16"/>
                      <a:stretch>
                        <a:fillRect/>
                      </a:stretch>
                    </p:blipFill>
                    <p:spPr>
                      <a:xfrm>
                        <a:off x="4340245" y="2772867"/>
                        <a:ext cx="271540" cy="353002"/>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F531B9EC-F568-4D0F-A82B-68EAA02B91EC}"/>
              </a:ext>
            </a:extLst>
          </p:cNvPr>
          <p:cNvGraphicFramePr>
            <a:graphicFrameLocks noChangeAspect="1"/>
          </p:cNvGraphicFramePr>
          <p:nvPr>
            <p:extLst>
              <p:ext uri="{D42A27DB-BD31-4B8C-83A1-F6EECF244321}">
                <p14:modId xmlns:p14="http://schemas.microsoft.com/office/powerpoint/2010/main" val="1307401826"/>
              </p:ext>
            </p:extLst>
          </p:nvPr>
        </p:nvGraphicFramePr>
        <p:xfrm>
          <a:off x="7617530" y="2790065"/>
          <a:ext cx="293688" cy="317500"/>
        </p:xfrm>
        <a:graphic>
          <a:graphicData uri="http://schemas.openxmlformats.org/presentationml/2006/ole">
            <mc:AlternateContent xmlns:mc="http://schemas.openxmlformats.org/markup-compatibility/2006">
              <mc:Choice xmlns:v="urn:schemas-microsoft-com:vml" Requires="v">
                <p:oleObj spid="_x0000_s154042" name="Equation" r:id="rId11" imgW="164880" imgH="177480" progId="Equation.DSMT4">
                  <p:embed/>
                </p:oleObj>
              </mc:Choice>
              <mc:Fallback>
                <p:oleObj name="Equation" r:id="rId11" imgW="164880" imgH="177480" progId="Equation.DSMT4">
                  <p:embed/>
                  <p:pic>
                    <p:nvPicPr>
                      <p:cNvPr id="34" name="对象 33">
                        <a:extLst>
                          <a:ext uri="{FF2B5EF4-FFF2-40B4-BE49-F238E27FC236}">
                            <a16:creationId xmlns:a16="http://schemas.microsoft.com/office/drawing/2014/main" id="{296B3C72-C159-4F2B-AAAB-C22D8C4302F5}"/>
                          </a:ext>
                        </a:extLst>
                      </p:cNvPr>
                      <p:cNvPicPr>
                        <a:picLocks noChangeAspect="1" noChangeArrowheads="1"/>
                      </p:cNvPicPr>
                      <p:nvPr/>
                    </p:nvPicPr>
                    <p:blipFill>
                      <a:blip r:embed="rId12"/>
                      <a:srcRect/>
                      <a:stretch>
                        <a:fillRect/>
                      </a:stretch>
                    </p:blipFill>
                    <p:spPr bwMode="auto">
                      <a:xfrm>
                        <a:off x="7617530" y="2790065"/>
                        <a:ext cx="293688" cy="317500"/>
                      </a:xfrm>
                      <a:prstGeom prst="rect">
                        <a:avLst/>
                      </a:prstGeom>
                      <a:noFill/>
                    </p:spPr>
                  </p:pic>
                </p:oleObj>
              </mc:Fallback>
            </mc:AlternateContent>
          </a:graphicData>
        </a:graphic>
      </p:graphicFrame>
    </p:spTree>
    <p:extLst>
      <p:ext uri="{BB962C8B-B14F-4D97-AF65-F5344CB8AC3E}">
        <p14:creationId xmlns:p14="http://schemas.microsoft.com/office/powerpoint/2010/main" val="67345183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42AB5-1960-4AB4-BFE6-B4D0FAF07D4F}"/>
              </a:ext>
            </a:extLst>
          </p:cNvPr>
          <p:cNvSpPr>
            <a:spLocks noGrp="1"/>
          </p:cNvSpPr>
          <p:nvPr>
            <p:ph type="sldNum" sz="quarter" idx="12"/>
          </p:nvPr>
        </p:nvSpPr>
        <p:spPr/>
        <p:txBody>
          <a:bodyPr/>
          <a:lstStyle/>
          <a:p>
            <a:fld id="{06D4AF1B-0515-430B-B653-D9C3C97A9008}" type="slidenum">
              <a:rPr lang="zh-CN" altLang="en-US" smtClean="0"/>
              <a:t>57</a:t>
            </a:fld>
            <a:endParaRPr lang="zh-CN" altLang="en-US"/>
          </a:p>
        </p:txBody>
      </p:sp>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4" name="矩形 3">
            <a:extLst>
              <a:ext uri="{FF2B5EF4-FFF2-40B4-BE49-F238E27FC236}">
                <a16:creationId xmlns:a16="http://schemas.microsoft.com/office/drawing/2014/main" id="{8AAD6E02-63F2-4EFA-94D9-D09D578577B1}"/>
              </a:ext>
            </a:extLst>
          </p:cNvPr>
          <p:cNvSpPr/>
          <p:nvPr/>
        </p:nvSpPr>
        <p:spPr>
          <a:xfrm>
            <a:off x="611560" y="1358770"/>
            <a:ext cx="7695855" cy="1015663"/>
          </a:xfrm>
          <a:prstGeom prst="rect">
            <a:avLst/>
          </a:prstGeom>
        </p:spPr>
        <p:txBody>
          <a:bodyPr wrap="square">
            <a:spAutoFit/>
          </a:bodyPr>
          <a:lstStyle/>
          <a:p>
            <a:r>
              <a:rPr lang="zh-CN" altLang="zh-CN" sz="2000" dirty="0">
                <a:latin typeface="隶书" panose="02010509060101010101" pitchFamily="49" charset="-122"/>
                <a:ea typeface="隶书" panose="02010509060101010101" pitchFamily="49" charset="-122"/>
                <a:cs typeface="Times New Roman" panose="02020603050405020304" pitchFamily="18" charset="0"/>
              </a:rPr>
              <a:t>对于所研究的特定问题本征函数</a:t>
            </a:r>
            <a:r>
              <a:rPr lang="zh-CN" altLang="en-US" sz="2000" dirty="0">
                <a:latin typeface="隶书" panose="02010509060101010101" pitchFamily="49" charset="-122"/>
                <a:ea typeface="隶书" panose="02010509060101010101" pitchFamily="49" charset="-122"/>
                <a:cs typeface="Times New Roman" panose="02020603050405020304" pitchFamily="18" charset="0"/>
              </a:rPr>
              <a:t>是确定的，导致波函数的不同，只是存在系数的不同，因此波函数     完全由其展开系数     所决定，因此波函数可以用一个列矢量表示：</a:t>
            </a:r>
            <a:endParaRPr lang="zh-CN" altLang="en-US" sz="2000" dirty="0">
              <a:latin typeface="隶书" panose="02010509060101010101" pitchFamily="49" charset="-122"/>
              <a:ea typeface="隶书" panose="02010509060101010101" pitchFamily="49" charset="-122"/>
            </a:endParaRPr>
          </a:p>
        </p:txBody>
      </p:sp>
      <p:graphicFrame>
        <p:nvGraphicFramePr>
          <p:cNvPr id="5" name="对象 4">
            <a:extLst>
              <a:ext uri="{FF2B5EF4-FFF2-40B4-BE49-F238E27FC236}">
                <a16:creationId xmlns:a16="http://schemas.microsoft.com/office/drawing/2014/main" id="{3D2F0E7F-4055-46B6-BE18-DFB49AB3FF54}"/>
              </a:ext>
            </a:extLst>
          </p:cNvPr>
          <p:cNvGraphicFramePr>
            <a:graphicFrameLocks noChangeAspect="1"/>
          </p:cNvGraphicFramePr>
          <p:nvPr>
            <p:extLst>
              <p:ext uri="{D42A27DB-BD31-4B8C-83A1-F6EECF244321}">
                <p14:modId xmlns:p14="http://schemas.microsoft.com/office/powerpoint/2010/main" val="674437"/>
              </p:ext>
            </p:extLst>
          </p:nvPr>
        </p:nvGraphicFramePr>
        <p:xfrm>
          <a:off x="4246476" y="1704706"/>
          <a:ext cx="655637" cy="361950"/>
        </p:xfrm>
        <a:graphic>
          <a:graphicData uri="http://schemas.openxmlformats.org/presentationml/2006/ole">
            <mc:AlternateContent xmlns:mc="http://schemas.openxmlformats.org/markup-compatibility/2006">
              <mc:Choice xmlns:v="urn:schemas-microsoft-com:vml" Requires="v">
                <p:oleObj spid="_x0000_s132639" name="Equation" r:id="rId3" imgW="368280" imgH="203040" progId="Equation.DSMT4">
                  <p:embed/>
                </p:oleObj>
              </mc:Choice>
              <mc:Fallback>
                <p:oleObj name="Equation" r:id="rId3" imgW="368280" imgH="203040" progId="Equation.DSMT4">
                  <p:embed/>
                  <p:pic>
                    <p:nvPicPr>
                      <p:cNvPr id="14" name="对象 13">
                        <a:extLst>
                          <a:ext uri="{FF2B5EF4-FFF2-40B4-BE49-F238E27FC236}">
                            <a16:creationId xmlns:a16="http://schemas.microsoft.com/office/drawing/2014/main" id="{7604ED77-8E5C-463C-A689-A28475F91823}"/>
                          </a:ext>
                        </a:extLst>
                      </p:cNvPr>
                      <p:cNvPicPr>
                        <a:picLocks noChangeAspect="1" noChangeArrowheads="1"/>
                      </p:cNvPicPr>
                      <p:nvPr/>
                    </p:nvPicPr>
                    <p:blipFill>
                      <a:blip r:embed="rId4"/>
                      <a:srcRect/>
                      <a:stretch>
                        <a:fillRect/>
                      </a:stretch>
                    </p:blipFill>
                    <p:spPr bwMode="auto">
                      <a:xfrm>
                        <a:off x="4246476" y="1704706"/>
                        <a:ext cx="655637" cy="361950"/>
                      </a:xfrm>
                      <a:prstGeom prst="rect">
                        <a:avLst/>
                      </a:prstGeom>
                      <a:noFill/>
                    </p:spPr>
                  </p:pic>
                </p:oleObj>
              </mc:Fallback>
            </mc:AlternateContent>
          </a:graphicData>
        </a:graphic>
      </p:graphicFrame>
      <p:graphicFrame>
        <p:nvGraphicFramePr>
          <p:cNvPr id="6" name="对象 5">
            <a:extLst>
              <a:ext uri="{FF2B5EF4-FFF2-40B4-BE49-F238E27FC236}">
                <a16:creationId xmlns:a16="http://schemas.microsoft.com/office/drawing/2014/main" id="{860AE502-0D6F-499A-9AEF-EC21D62035AE}"/>
              </a:ext>
            </a:extLst>
          </p:cNvPr>
          <p:cNvGraphicFramePr>
            <a:graphicFrameLocks noChangeAspect="1"/>
          </p:cNvGraphicFramePr>
          <p:nvPr>
            <p:extLst>
              <p:ext uri="{D42A27DB-BD31-4B8C-83A1-F6EECF244321}">
                <p14:modId xmlns:p14="http://schemas.microsoft.com/office/powerpoint/2010/main" val="3587806237"/>
              </p:ext>
            </p:extLst>
          </p:nvPr>
        </p:nvGraphicFramePr>
        <p:xfrm>
          <a:off x="6978650" y="1704975"/>
          <a:ext cx="520700" cy="361950"/>
        </p:xfrm>
        <a:graphic>
          <a:graphicData uri="http://schemas.openxmlformats.org/presentationml/2006/ole">
            <mc:AlternateContent xmlns:mc="http://schemas.openxmlformats.org/markup-compatibility/2006">
              <mc:Choice xmlns:v="urn:schemas-microsoft-com:vml" Requires="v">
                <p:oleObj spid="_x0000_s132640" name="Equation" r:id="rId5" imgW="291960" imgH="203040" progId="Equation.DSMT4">
                  <p:embed/>
                </p:oleObj>
              </mc:Choice>
              <mc:Fallback>
                <p:oleObj name="Equation" r:id="rId5" imgW="291960" imgH="203040" progId="Equation.DSMT4">
                  <p:embed/>
                  <p:pic>
                    <p:nvPicPr>
                      <p:cNvPr id="5" name="对象 4">
                        <a:extLst>
                          <a:ext uri="{FF2B5EF4-FFF2-40B4-BE49-F238E27FC236}">
                            <a16:creationId xmlns:a16="http://schemas.microsoft.com/office/drawing/2014/main" id="{3D2F0E7F-4055-46B6-BE18-DFB49AB3FF54}"/>
                          </a:ext>
                        </a:extLst>
                      </p:cNvPr>
                      <p:cNvPicPr>
                        <a:picLocks noChangeAspect="1" noChangeArrowheads="1"/>
                      </p:cNvPicPr>
                      <p:nvPr/>
                    </p:nvPicPr>
                    <p:blipFill>
                      <a:blip r:embed="rId6"/>
                      <a:srcRect/>
                      <a:stretch>
                        <a:fillRect/>
                      </a:stretch>
                    </p:blipFill>
                    <p:spPr bwMode="auto">
                      <a:xfrm>
                        <a:off x="6978650" y="1704975"/>
                        <a:ext cx="520700" cy="361950"/>
                      </a:xfrm>
                      <a:prstGeom prst="rect">
                        <a:avLst/>
                      </a:prstGeom>
                      <a:noFill/>
                    </p:spPr>
                  </p:pic>
                </p:oleObj>
              </mc:Fallback>
            </mc:AlternateContent>
          </a:graphicData>
        </a:graphic>
      </p:graphicFrame>
      <p:graphicFrame>
        <p:nvGraphicFramePr>
          <p:cNvPr id="8" name="对象 7">
            <a:extLst>
              <a:ext uri="{FF2B5EF4-FFF2-40B4-BE49-F238E27FC236}">
                <a16:creationId xmlns:a16="http://schemas.microsoft.com/office/drawing/2014/main" id="{B0C0E2E8-6161-4BA3-9AB2-DF7D21A6929D}"/>
              </a:ext>
            </a:extLst>
          </p:cNvPr>
          <p:cNvGraphicFramePr>
            <a:graphicFrameLocks noChangeAspect="1"/>
          </p:cNvGraphicFramePr>
          <p:nvPr>
            <p:extLst>
              <p:ext uri="{D42A27DB-BD31-4B8C-83A1-F6EECF244321}">
                <p14:modId xmlns:p14="http://schemas.microsoft.com/office/powerpoint/2010/main" val="2102702795"/>
              </p:ext>
            </p:extLst>
          </p:nvPr>
        </p:nvGraphicFramePr>
        <p:xfrm>
          <a:off x="3851920" y="2612468"/>
          <a:ext cx="1071418" cy="1581617"/>
        </p:xfrm>
        <a:graphic>
          <a:graphicData uri="http://schemas.openxmlformats.org/presentationml/2006/ole">
            <mc:AlternateContent xmlns:mc="http://schemas.openxmlformats.org/markup-compatibility/2006">
              <mc:Choice xmlns:v="urn:schemas-microsoft-com:vml" Requires="v">
                <p:oleObj spid="_x0000_s132641" name="Equation" r:id="rId7" imgW="596900" imgH="889000" progId="Equation.DSMT4">
                  <p:embed/>
                </p:oleObj>
              </mc:Choice>
              <mc:Fallback>
                <p:oleObj name="Equation" r:id="rId7" imgW="596900" imgH="88900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920" y="2612468"/>
                        <a:ext cx="1071418" cy="1581617"/>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6A5DE619-52D8-49D9-8540-CDF8D6D0009D}"/>
              </a:ext>
            </a:extLst>
          </p:cNvPr>
          <p:cNvSpPr/>
          <p:nvPr/>
        </p:nvSpPr>
        <p:spPr>
          <a:xfrm>
            <a:off x="819495" y="4194085"/>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      的共轭转置表示为：</a:t>
            </a:r>
          </a:p>
        </p:txBody>
      </p:sp>
      <p:graphicFrame>
        <p:nvGraphicFramePr>
          <p:cNvPr id="10" name="对象 9">
            <a:extLst>
              <a:ext uri="{FF2B5EF4-FFF2-40B4-BE49-F238E27FC236}">
                <a16:creationId xmlns:a16="http://schemas.microsoft.com/office/drawing/2014/main" id="{10F936AA-0903-4BF9-972F-AFBE76A01EAD}"/>
              </a:ext>
            </a:extLst>
          </p:cNvPr>
          <p:cNvGraphicFramePr>
            <a:graphicFrameLocks noChangeAspect="1"/>
          </p:cNvGraphicFramePr>
          <p:nvPr>
            <p:extLst>
              <p:ext uri="{D42A27DB-BD31-4B8C-83A1-F6EECF244321}">
                <p14:modId xmlns:p14="http://schemas.microsoft.com/office/powerpoint/2010/main" val="3735552517"/>
              </p:ext>
            </p:extLst>
          </p:nvPr>
        </p:nvGraphicFramePr>
        <p:xfrm>
          <a:off x="1061610" y="4213165"/>
          <a:ext cx="655637" cy="361950"/>
        </p:xfrm>
        <a:graphic>
          <a:graphicData uri="http://schemas.openxmlformats.org/presentationml/2006/ole">
            <mc:AlternateContent xmlns:mc="http://schemas.openxmlformats.org/markup-compatibility/2006">
              <mc:Choice xmlns:v="urn:schemas-microsoft-com:vml" Requires="v">
                <p:oleObj spid="_x0000_s132642" name="Equation" r:id="rId9" imgW="368280" imgH="203040" progId="Equation.DSMT4">
                  <p:embed/>
                </p:oleObj>
              </mc:Choice>
              <mc:Fallback>
                <p:oleObj name="Equation" r:id="rId9" imgW="368280" imgH="203040" progId="Equation.DSMT4">
                  <p:embed/>
                  <p:pic>
                    <p:nvPicPr>
                      <p:cNvPr id="5" name="对象 4">
                        <a:extLst>
                          <a:ext uri="{FF2B5EF4-FFF2-40B4-BE49-F238E27FC236}">
                            <a16:creationId xmlns:a16="http://schemas.microsoft.com/office/drawing/2014/main" id="{3D2F0E7F-4055-46B6-BE18-DFB49AB3FF54}"/>
                          </a:ext>
                        </a:extLst>
                      </p:cNvPr>
                      <p:cNvPicPr>
                        <a:picLocks noChangeAspect="1" noChangeArrowheads="1"/>
                      </p:cNvPicPr>
                      <p:nvPr/>
                    </p:nvPicPr>
                    <p:blipFill>
                      <a:blip r:embed="rId10"/>
                      <a:srcRect/>
                      <a:stretch>
                        <a:fillRect/>
                      </a:stretch>
                    </p:blipFill>
                    <p:spPr bwMode="auto">
                      <a:xfrm>
                        <a:off x="1061610" y="4213165"/>
                        <a:ext cx="655637" cy="361950"/>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0F4E232A-0AFD-441A-B70E-5E63B266AAB0}"/>
              </a:ext>
            </a:extLst>
          </p:cNvPr>
          <p:cNvGraphicFramePr>
            <a:graphicFrameLocks noChangeAspect="1"/>
          </p:cNvGraphicFramePr>
          <p:nvPr>
            <p:extLst>
              <p:ext uri="{D42A27DB-BD31-4B8C-83A1-F6EECF244321}">
                <p14:modId xmlns:p14="http://schemas.microsoft.com/office/powerpoint/2010/main" val="88820228"/>
              </p:ext>
            </p:extLst>
          </p:nvPr>
        </p:nvGraphicFramePr>
        <p:xfrm>
          <a:off x="3311860" y="4732262"/>
          <a:ext cx="3146090" cy="426589"/>
        </p:xfrm>
        <a:graphic>
          <a:graphicData uri="http://schemas.openxmlformats.org/presentationml/2006/ole">
            <mc:AlternateContent xmlns:mc="http://schemas.openxmlformats.org/markup-compatibility/2006">
              <mc:Choice xmlns:v="urn:schemas-microsoft-com:vml" Requires="v">
                <p:oleObj spid="_x0000_s132643" name="Equation" r:id="rId11" imgW="1676400" imgH="228600" progId="Equation.DSMT4">
                  <p:embed/>
                </p:oleObj>
              </mc:Choice>
              <mc:Fallback>
                <p:oleObj name="Equation" r:id="rId11" imgW="1676400" imgH="228600" progId="Equation.DSMT4">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11860" y="4732262"/>
                        <a:ext cx="3146090" cy="426589"/>
                      </a:xfrm>
                      <a:prstGeom prst="rect">
                        <a:avLst/>
                      </a:prstGeom>
                      <a:noFill/>
                    </p:spPr>
                  </p:pic>
                </p:oleObj>
              </mc:Fallback>
            </mc:AlternateContent>
          </a:graphicData>
        </a:graphic>
      </p:graphicFrame>
      <p:sp>
        <p:nvSpPr>
          <p:cNvPr id="13" name="矩形 12">
            <a:extLst>
              <a:ext uri="{FF2B5EF4-FFF2-40B4-BE49-F238E27FC236}">
                <a16:creationId xmlns:a16="http://schemas.microsoft.com/office/drawing/2014/main" id="{EDC3D6CD-4AFB-4EBA-BBEE-F46F2AEE11F2}"/>
              </a:ext>
            </a:extLst>
          </p:cNvPr>
          <p:cNvSpPr/>
          <p:nvPr/>
        </p:nvSpPr>
        <p:spPr>
          <a:xfrm>
            <a:off x="611110" y="5075163"/>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 采用这种表示后满足：</a:t>
            </a:r>
          </a:p>
        </p:txBody>
      </p:sp>
      <p:graphicFrame>
        <p:nvGraphicFramePr>
          <p:cNvPr id="15" name="对象 14">
            <a:extLst>
              <a:ext uri="{FF2B5EF4-FFF2-40B4-BE49-F238E27FC236}">
                <a16:creationId xmlns:a16="http://schemas.microsoft.com/office/drawing/2014/main" id="{41AE617A-C7DF-4B4E-9F31-1A076B7C68F9}"/>
              </a:ext>
            </a:extLst>
          </p:cNvPr>
          <p:cNvGraphicFramePr>
            <a:graphicFrameLocks noChangeAspect="1"/>
          </p:cNvGraphicFramePr>
          <p:nvPr>
            <p:extLst>
              <p:ext uri="{D42A27DB-BD31-4B8C-83A1-F6EECF244321}">
                <p14:modId xmlns:p14="http://schemas.microsoft.com/office/powerpoint/2010/main" val="3547879159"/>
              </p:ext>
            </p:extLst>
          </p:nvPr>
        </p:nvGraphicFramePr>
        <p:xfrm>
          <a:off x="4152041" y="5594727"/>
          <a:ext cx="799123" cy="361508"/>
        </p:xfrm>
        <a:graphic>
          <a:graphicData uri="http://schemas.openxmlformats.org/presentationml/2006/ole">
            <mc:AlternateContent xmlns:mc="http://schemas.openxmlformats.org/markup-compatibility/2006">
              <mc:Choice xmlns:v="urn:schemas-microsoft-com:vml" Requires="v">
                <p:oleObj spid="_x0000_s132644" name="Equation" r:id="rId13" imgW="405872" imgH="177569" progId="Equation.DSMT4">
                  <p:embed/>
                </p:oleObj>
              </mc:Choice>
              <mc:Fallback>
                <p:oleObj name="Equation" r:id="rId13" imgW="405872" imgH="177569" progId="Equation.DSMT4">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2041" y="5594727"/>
                        <a:ext cx="799123" cy="361508"/>
                      </a:xfrm>
                      <a:prstGeom prst="rect">
                        <a:avLst/>
                      </a:prstGeom>
                      <a:noFill/>
                    </p:spPr>
                  </p:pic>
                </p:oleObj>
              </mc:Fallback>
            </mc:AlternateContent>
          </a:graphicData>
        </a:graphic>
      </p:graphicFrame>
    </p:spTree>
    <p:extLst>
      <p:ext uri="{BB962C8B-B14F-4D97-AF65-F5344CB8AC3E}">
        <p14:creationId xmlns:p14="http://schemas.microsoft.com/office/powerpoint/2010/main" val="9815147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42AB5-1960-4AB4-BFE6-B4D0FAF07D4F}"/>
              </a:ext>
            </a:extLst>
          </p:cNvPr>
          <p:cNvSpPr>
            <a:spLocks noGrp="1"/>
          </p:cNvSpPr>
          <p:nvPr>
            <p:ph type="sldNum" sz="quarter" idx="12"/>
          </p:nvPr>
        </p:nvSpPr>
        <p:spPr/>
        <p:txBody>
          <a:bodyPr/>
          <a:lstStyle/>
          <a:p>
            <a:fld id="{06D4AF1B-0515-430B-B653-D9C3C97A9008}" type="slidenum">
              <a:rPr lang="zh-CN" altLang="en-US" smtClean="0"/>
              <a:t>58</a:t>
            </a:fld>
            <a:endParaRPr lang="zh-CN" altLang="en-US"/>
          </a:p>
        </p:txBody>
      </p:sp>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4" name="矩形 3">
            <a:extLst>
              <a:ext uri="{FF2B5EF4-FFF2-40B4-BE49-F238E27FC236}">
                <a16:creationId xmlns:a16="http://schemas.microsoft.com/office/drawing/2014/main" id="{8AAD6E02-63F2-4EFA-94D9-D09D578577B1}"/>
              </a:ext>
            </a:extLst>
          </p:cNvPr>
          <p:cNvSpPr/>
          <p:nvPr/>
        </p:nvSpPr>
        <p:spPr>
          <a:xfrm>
            <a:off x="611560" y="1831568"/>
            <a:ext cx="7695855" cy="461665"/>
          </a:xfrm>
          <a:prstGeom prst="rect">
            <a:avLst/>
          </a:prstGeom>
        </p:spPr>
        <p:txBody>
          <a:bodyPr wrap="square">
            <a:spAutoFit/>
          </a:bodyPr>
          <a:lstStyle/>
          <a:p>
            <a:r>
              <a:rPr lang="zh-CN" altLang="en-US" sz="2400" dirty="0">
                <a:latin typeface="隶书" panose="02010509060101010101" pitchFamily="49" charset="-122"/>
                <a:ea typeface="隶书" panose="02010509060101010101" pitchFamily="49" charset="-122"/>
              </a:rPr>
              <a:t>态的表象的说明</a:t>
            </a:r>
            <a:r>
              <a:rPr lang="zh-CN" altLang="en-US" sz="2000" dirty="0">
                <a:latin typeface="隶书" panose="02010509060101010101" pitchFamily="49" charset="-122"/>
                <a:ea typeface="隶书" panose="02010509060101010101" pitchFamily="49" charset="-122"/>
              </a:rPr>
              <a:t>：</a:t>
            </a:r>
          </a:p>
        </p:txBody>
      </p:sp>
      <p:sp>
        <p:nvSpPr>
          <p:cNvPr id="13" name="矩形 12">
            <a:extLst>
              <a:ext uri="{FF2B5EF4-FFF2-40B4-BE49-F238E27FC236}">
                <a16:creationId xmlns:a16="http://schemas.microsoft.com/office/drawing/2014/main" id="{EDC3D6CD-4AFB-4EBA-BBEE-F46F2AEE11F2}"/>
              </a:ext>
            </a:extLst>
          </p:cNvPr>
          <p:cNvSpPr/>
          <p:nvPr/>
        </p:nvSpPr>
        <p:spPr>
          <a:xfrm>
            <a:off x="1151620" y="2212379"/>
            <a:ext cx="7695855" cy="2431756"/>
          </a:xfrm>
          <a:prstGeom prst="rect">
            <a:avLst/>
          </a:prstGeom>
        </p:spPr>
        <p:txBody>
          <a:bodyPr wrap="square">
            <a:spAutoFit/>
          </a:bodyPr>
          <a:lstStyle/>
          <a:p>
            <a:pPr>
              <a:lnSpc>
                <a:spcPct val="130000"/>
              </a:lnSpc>
            </a:pPr>
            <a:r>
              <a:rPr lang="en-US" altLang="zh-CN" sz="2400" dirty="0">
                <a:latin typeface="隶书" panose="02010509060101010101" pitchFamily="49" charset="-122"/>
                <a:ea typeface="隶书" panose="02010509060101010101" pitchFamily="49" charset="-122"/>
              </a:rPr>
              <a:t>1.</a:t>
            </a:r>
            <a:r>
              <a:rPr lang="zh-CN" altLang="en-US" sz="2400" dirty="0">
                <a:latin typeface="隶书" panose="02010509060101010101" pitchFamily="49" charset="-122"/>
                <a:ea typeface="隶书" panose="02010509060101010101" pitchFamily="49" charset="-122"/>
              </a:rPr>
              <a:t>列矩阵是在  表象中的波函数</a:t>
            </a:r>
            <a:endParaRPr lang="en-US" altLang="zh-CN" sz="2400" dirty="0">
              <a:latin typeface="隶书" panose="02010509060101010101" pitchFamily="49" charset="-122"/>
              <a:ea typeface="隶书" panose="02010509060101010101" pitchFamily="49" charset="-122"/>
            </a:endParaRPr>
          </a:p>
          <a:p>
            <a:pPr>
              <a:lnSpc>
                <a:spcPct val="130000"/>
              </a:lnSpc>
            </a:pPr>
            <a:r>
              <a:rPr lang="en-US" altLang="zh-CN" sz="2400" dirty="0">
                <a:latin typeface="隶书" panose="02010509060101010101" pitchFamily="49" charset="-122"/>
                <a:ea typeface="隶书" panose="02010509060101010101" pitchFamily="49" charset="-122"/>
              </a:rPr>
              <a:t>2.</a:t>
            </a:r>
            <a:r>
              <a:rPr lang="en-US" altLang="zh-CN" sz="2400" dirty="0">
                <a:latin typeface="Times New Roman" panose="02020603050405020304" pitchFamily="18" charset="0"/>
                <a:ea typeface="隶书" panose="02010509060101010101" pitchFamily="49" charset="-122"/>
                <a:cs typeface="Times New Roman" panose="02020603050405020304" pitchFamily="18" charset="0"/>
              </a:rPr>
              <a:t>Hilbert</a:t>
            </a:r>
            <a:r>
              <a:rPr lang="zh-CN" altLang="en-US" sz="2400" dirty="0">
                <a:latin typeface="Times New Roman" panose="02020603050405020304" pitchFamily="18" charset="0"/>
                <a:ea typeface="隶书" panose="02010509060101010101" pitchFamily="49" charset="-122"/>
                <a:cs typeface="Times New Roman" panose="02020603050405020304" pitchFamily="18" charset="0"/>
              </a:rPr>
              <a:t>空间与普通空间的不同在于：复矢量、可以是无穷维的，空间的维数等于本征函数的个数。</a:t>
            </a:r>
            <a:endParaRPr lang="en-US" altLang="zh-CN" sz="2400" dirty="0">
              <a:latin typeface="Times New Roman" panose="02020603050405020304" pitchFamily="18" charset="0"/>
              <a:ea typeface="隶书" panose="02010509060101010101" pitchFamily="49" charset="-122"/>
              <a:cs typeface="Times New Roman" panose="02020603050405020304" pitchFamily="18" charset="0"/>
            </a:endParaRPr>
          </a:p>
          <a:p>
            <a:pPr>
              <a:lnSpc>
                <a:spcPct val="130000"/>
              </a:lnSpc>
            </a:pPr>
            <a:r>
              <a:rPr lang="en-US" altLang="zh-CN" sz="2400" dirty="0">
                <a:latin typeface="Times New Roman" panose="02020603050405020304" pitchFamily="18" charset="0"/>
                <a:ea typeface="隶书" panose="02010509060101010101" pitchFamily="49" charset="-122"/>
                <a:cs typeface="Times New Roman" panose="02020603050405020304" pitchFamily="18" charset="0"/>
              </a:rPr>
              <a:t>3. </a:t>
            </a:r>
            <a:r>
              <a:rPr lang="zh-CN" altLang="en-US" sz="2400" dirty="0">
                <a:latin typeface="Times New Roman" panose="02020603050405020304" pitchFamily="18" charset="0"/>
                <a:ea typeface="隶书" panose="02010509060101010101" pitchFamily="49" charset="-122"/>
                <a:cs typeface="Times New Roman" panose="02020603050405020304" pitchFamily="18" charset="0"/>
              </a:rPr>
              <a:t>某波函数恰好处于    表象的本征态中，将他按照   的本征态展开只有</a:t>
            </a:r>
            <a:r>
              <a:rPr lang="en-US" altLang="zh-CN" sz="2400" dirty="0">
                <a:latin typeface="Times New Roman" panose="02020603050405020304" pitchFamily="18" charset="0"/>
                <a:ea typeface="隶书" panose="02010509060101010101" pitchFamily="49" charset="-122"/>
                <a:cs typeface="Times New Roman" panose="02020603050405020304" pitchFamily="18" charset="0"/>
              </a:rPr>
              <a:t>1</a:t>
            </a:r>
            <a:r>
              <a:rPr lang="zh-CN" altLang="en-US" sz="2400" dirty="0">
                <a:latin typeface="Times New Roman" panose="02020603050405020304" pitchFamily="18" charset="0"/>
                <a:ea typeface="隶书" panose="02010509060101010101" pitchFamily="49" charset="-122"/>
                <a:cs typeface="Times New Roman" panose="02020603050405020304" pitchFamily="18" charset="0"/>
              </a:rPr>
              <a:t>项</a:t>
            </a:r>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a:t>
            </a:r>
          </a:p>
        </p:txBody>
      </p:sp>
      <p:sp>
        <p:nvSpPr>
          <p:cNvPr id="14" name="Rectangle 6">
            <a:extLst>
              <a:ext uri="{FF2B5EF4-FFF2-40B4-BE49-F238E27FC236}">
                <a16:creationId xmlns:a16="http://schemas.microsoft.com/office/drawing/2014/main" id="{20FCC4DF-932B-4DE9-93EB-41264B19AB55}"/>
              </a:ext>
            </a:extLst>
          </p:cNvPr>
          <p:cNvSpPr>
            <a:spLocks noChangeArrowheads="1"/>
          </p:cNvSpPr>
          <p:nvPr/>
        </p:nvSpPr>
        <p:spPr bwMode="auto">
          <a:xfrm>
            <a:off x="4152042" y="5594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A9B4735F-5DE2-4005-B0A6-B889328D421F}"/>
              </a:ext>
            </a:extLst>
          </p:cNvPr>
          <p:cNvGraphicFramePr>
            <a:graphicFrameLocks noChangeAspect="1"/>
          </p:cNvGraphicFramePr>
          <p:nvPr>
            <p:extLst>
              <p:ext uri="{D42A27DB-BD31-4B8C-83A1-F6EECF244321}">
                <p14:modId xmlns:p14="http://schemas.microsoft.com/office/powerpoint/2010/main" val="1490588766"/>
              </p:ext>
            </p:extLst>
          </p:nvPr>
        </p:nvGraphicFramePr>
        <p:xfrm>
          <a:off x="3131840" y="2307976"/>
          <a:ext cx="234241" cy="304513"/>
        </p:xfrm>
        <a:graphic>
          <a:graphicData uri="http://schemas.openxmlformats.org/presentationml/2006/ole">
            <mc:AlternateContent xmlns:mc="http://schemas.openxmlformats.org/markup-compatibility/2006">
              <mc:Choice xmlns:v="urn:schemas-microsoft-com:vml" Requires="v">
                <p:oleObj spid="_x0000_s103847" name="Equation" r:id="rId3" imgW="126720" imgH="164880" progId="Equation.DSMT4">
                  <p:embed/>
                </p:oleObj>
              </mc:Choice>
              <mc:Fallback>
                <p:oleObj name="Equation" r:id="rId3" imgW="126720" imgH="164880" progId="Equation.DSMT4">
                  <p:embed/>
                  <p:pic>
                    <p:nvPicPr>
                      <p:cNvPr id="0" name=""/>
                      <p:cNvPicPr/>
                      <p:nvPr/>
                    </p:nvPicPr>
                    <p:blipFill>
                      <a:blip r:embed="rId4"/>
                      <a:stretch>
                        <a:fillRect/>
                      </a:stretch>
                    </p:blipFill>
                    <p:spPr>
                      <a:xfrm>
                        <a:off x="3131840" y="2307976"/>
                        <a:ext cx="234241" cy="30451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2FFD61D1-1353-4A89-B963-C5BCFDD0341A}"/>
              </a:ext>
            </a:extLst>
          </p:cNvPr>
          <p:cNvGraphicFramePr>
            <a:graphicFrameLocks noChangeAspect="1"/>
          </p:cNvGraphicFramePr>
          <p:nvPr>
            <p:extLst>
              <p:ext uri="{D42A27DB-BD31-4B8C-83A1-F6EECF244321}">
                <p14:modId xmlns:p14="http://schemas.microsoft.com/office/powerpoint/2010/main" val="3311373357"/>
              </p:ext>
            </p:extLst>
          </p:nvPr>
        </p:nvGraphicFramePr>
        <p:xfrm>
          <a:off x="4042504" y="3754160"/>
          <a:ext cx="219075" cy="295275"/>
        </p:xfrm>
        <a:graphic>
          <a:graphicData uri="http://schemas.openxmlformats.org/presentationml/2006/ole">
            <mc:AlternateContent xmlns:mc="http://schemas.openxmlformats.org/markup-compatibility/2006">
              <mc:Choice xmlns:v="urn:schemas-microsoft-com:vml" Requires="v">
                <p:oleObj spid="_x0000_s103848" name="Equation" r:id="rId5" imgW="218967" imgH="295139" progId="Equation.DSMT4">
                  <p:embed/>
                </p:oleObj>
              </mc:Choice>
              <mc:Fallback>
                <p:oleObj name="Equation" r:id="rId5" imgW="218967" imgH="295139" progId="Equation.DSMT4">
                  <p:embed/>
                  <p:pic>
                    <p:nvPicPr>
                      <p:cNvPr id="0" name=""/>
                      <p:cNvPicPr/>
                      <p:nvPr/>
                    </p:nvPicPr>
                    <p:blipFill>
                      <a:blip r:embed="rId6"/>
                      <a:stretch>
                        <a:fillRect/>
                      </a:stretch>
                    </p:blipFill>
                    <p:spPr>
                      <a:xfrm>
                        <a:off x="4042504" y="3754160"/>
                        <a:ext cx="219075" cy="295275"/>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AD75C47F-8CAD-4EB7-AE00-CA078A02BFA9}"/>
              </a:ext>
            </a:extLst>
          </p:cNvPr>
          <p:cNvGraphicFramePr>
            <a:graphicFrameLocks noChangeAspect="1"/>
          </p:cNvGraphicFramePr>
          <p:nvPr>
            <p:extLst>
              <p:ext uri="{D42A27DB-BD31-4B8C-83A1-F6EECF244321}">
                <p14:modId xmlns:p14="http://schemas.microsoft.com/office/powerpoint/2010/main" val="1117326247"/>
              </p:ext>
            </p:extLst>
          </p:nvPr>
        </p:nvGraphicFramePr>
        <p:xfrm>
          <a:off x="7971155" y="3857316"/>
          <a:ext cx="209550" cy="285750"/>
        </p:xfrm>
        <a:graphic>
          <a:graphicData uri="http://schemas.openxmlformats.org/presentationml/2006/ole">
            <mc:AlternateContent xmlns:mc="http://schemas.openxmlformats.org/markup-compatibility/2006">
              <mc:Choice xmlns:v="urn:schemas-microsoft-com:vml" Requires="v">
                <p:oleObj spid="_x0000_s103849" name="Equation" r:id="rId7" imgW="209486" imgH="285648" progId="Equation.DSMT4">
                  <p:embed/>
                </p:oleObj>
              </mc:Choice>
              <mc:Fallback>
                <p:oleObj name="Equation" r:id="rId7" imgW="209486" imgH="285648" progId="Equation.DSMT4">
                  <p:embed/>
                  <p:pic>
                    <p:nvPicPr>
                      <p:cNvPr id="0" name=""/>
                      <p:cNvPicPr/>
                      <p:nvPr/>
                    </p:nvPicPr>
                    <p:blipFill>
                      <a:blip r:embed="rId8"/>
                      <a:stretch>
                        <a:fillRect/>
                      </a:stretch>
                    </p:blipFill>
                    <p:spPr>
                      <a:xfrm>
                        <a:off x="7971155" y="3857316"/>
                        <a:ext cx="209550" cy="285750"/>
                      </a:xfrm>
                      <a:prstGeom prst="rect">
                        <a:avLst/>
                      </a:prstGeom>
                    </p:spPr>
                  </p:pic>
                </p:oleObj>
              </mc:Fallback>
            </mc:AlternateContent>
          </a:graphicData>
        </a:graphic>
      </p:graphicFrame>
    </p:spTree>
    <p:extLst>
      <p:ext uri="{BB962C8B-B14F-4D97-AF65-F5344CB8AC3E}">
        <p14:creationId xmlns:p14="http://schemas.microsoft.com/office/powerpoint/2010/main" val="283668671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342AB5-1960-4AB4-BFE6-B4D0FAF07D4F}"/>
              </a:ext>
            </a:extLst>
          </p:cNvPr>
          <p:cNvSpPr>
            <a:spLocks noGrp="1"/>
          </p:cNvSpPr>
          <p:nvPr>
            <p:ph type="sldNum" sz="quarter" idx="12"/>
          </p:nvPr>
        </p:nvSpPr>
        <p:spPr/>
        <p:txBody>
          <a:bodyPr/>
          <a:lstStyle/>
          <a:p>
            <a:fld id="{06D4AF1B-0515-430B-B653-D9C3C97A9008}" type="slidenum">
              <a:rPr lang="zh-CN" altLang="en-US" smtClean="0"/>
              <a:t>59</a:t>
            </a:fld>
            <a:endParaRPr lang="zh-CN" altLang="en-US"/>
          </a:p>
        </p:txBody>
      </p:sp>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4" name="矩形 3">
            <a:extLst>
              <a:ext uri="{FF2B5EF4-FFF2-40B4-BE49-F238E27FC236}">
                <a16:creationId xmlns:a16="http://schemas.microsoft.com/office/drawing/2014/main" id="{8AAD6E02-63F2-4EFA-94D9-D09D578577B1}"/>
              </a:ext>
            </a:extLst>
          </p:cNvPr>
          <p:cNvSpPr/>
          <p:nvPr/>
        </p:nvSpPr>
        <p:spPr>
          <a:xfrm>
            <a:off x="611560" y="1358770"/>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我们知道物理量的平均值可以表示为如下形式：</a:t>
            </a:r>
            <a:endParaRPr lang="zh-CN" altLang="en-US" sz="2000" dirty="0">
              <a:latin typeface="隶书" panose="02010509060101010101" pitchFamily="49" charset="-122"/>
              <a:ea typeface="隶书" panose="02010509060101010101" pitchFamily="49" charset="-122"/>
            </a:endParaRPr>
          </a:p>
        </p:txBody>
      </p:sp>
      <p:graphicFrame>
        <p:nvGraphicFramePr>
          <p:cNvPr id="11" name="对象 10">
            <a:extLst>
              <a:ext uri="{FF2B5EF4-FFF2-40B4-BE49-F238E27FC236}">
                <a16:creationId xmlns:a16="http://schemas.microsoft.com/office/drawing/2014/main" id="{0125A0F3-E7B2-4D0F-B6C3-034D0972713F}"/>
              </a:ext>
            </a:extLst>
          </p:cNvPr>
          <p:cNvGraphicFramePr>
            <a:graphicFrameLocks noChangeAspect="1"/>
          </p:cNvGraphicFramePr>
          <p:nvPr>
            <p:extLst>
              <p:ext uri="{D42A27DB-BD31-4B8C-83A1-F6EECF244321}">
                <p14:modId xmlns:p14="http://schemas.microsoft.com/office/powerpoint/2010/main" val="1873363400"/>
              </p:ext>
            </p:extLst>
          </p:nvPr>
        </p:nvGraphicFramePr>
        <p:xfrm>
          <a:off x="3012179" y="1818814"/>
          <a:ext cx="3119642" cy="641755"/>
        </p:xfrm>
        <a:graphic>
          <a:graphicData uri="http://schemas.openxmlformats.org/presentationml/2006/ole">
            <mc:AlternateContent xmlns:mc="http://schemas.openxmlformats.org/markup-compatibility/2006">
              <mc:Choice xmlns:v="urn:schemas-microsoft-com:vml" Requires="v">
                <p:oleObj spid="_x0000_s117511" name="Equation" r:id="rId3" imgW="1663560" imgH="342720" progId="Equation.DSMT4">
                  <p:embed/>
                </p:oleObj>
              </mc:Choice>
              <mc:Fallback>
                <p:oleObj name="Equation" r:id="rId3" imgW="1663560" imgH="342720" progId="Equation.DSMT4">
                  <p:embed/>
                  <p:pic>
                    <p:nvPicPr>
                      <p:cNvPr id="0" name="Object 1"/>
                      <p:cNvPicPr>
                        <a:picLocks noChangeAspect="1" noChangeArrowheads="1"/>
                      </p:cNvPicPr>
                      <p:nvPr/>
                    </p:nvPicPr>
                    <p:blipFill>
                      <a:blip r:embed="rId4"/>
                      <a:srcRect/>
                      <a:stretch>
                        <a:fillRect/>
                      </a:stretch>
                    </p:blipFill>
                    <p:spPr bwMode="auto">
                      <a:xfrm>
                        <a:off x="3012179" y="1818814"/>
                        <a:ext cx="3119642" cy="641755"/>
                      </a:xfrm>
                      <a:prstGeom prst="rect">
                        <a:avLst/>
                      </a:prstGeom>
                      <a:noFill/>
                    </p:spPr>
                  </p:pic>
                </p:oleObj>
              </mc:Fallback>
            </mc:AlternateContent>
          </a:graphicData>
        </a:graphic>
      </p:graphicFrame>
      <p:sp>
        <p:nvSpPr>
          <p:cNvPr id="16" name="矩形 15">
            <a:extLst>
              <a:ext uri="{FF2B5EF4-FFF2-40B4-BE49-F238E27FC236}">
                <a16:creationId xmlns:a16="http://schemas.microsoft.com/office/drawing/2014/main" id="{EECF8BE0-0313-4BF6-9259-362CCB6398FC}"/>
              </a:ext>
            </a:extLst>
          </p:cNvPr>
          <p:cNvSpPr/>
          <p:nvPr/>
        </p:nvSpPr>
        <p:spPr>
          <a:xfrm>
            <a:off x="611560" y="2421943"/>
            <a:ext cx="7695855" cy="707886"/>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算符的作用是将一个函数变换成另一个函数：</a:t>
            </a:r>
            <a:endParaRPr lang="en-US" altLang="zh-CN" sz="2000" dirty="0">
              <a:latin typeface="隶书" panose="02010509060101010101" pitchFamily="49" charset="-122"/>
              <a:ea typeface="隶书" panose="02010509060101010101" pitchFamily="49" charset="-122"/>
              <a:cs typeface="Times New Roman" panose="02020603050405020304" pitchFamily="18" charset="0"/>
            </a:endParaRPr>
          </a:p>
          <a:p>
            <a:endParaRPr lang="zh-CN" altLang="en-US" sz="2000" dirty="0">
              <a:latin typeface="隶书" panose="02010509060101010101" pitchFamily="49" charset="-122"/>
              <a:ea typeface="隶书" panose="02010509060101010101" pitchFamily="49" charset="-122"/>
            </a:endParaRPr>
          </a:p>
        </p:txBody>
      </p:sp>
      <p:graphicFrame>
        <p:nvGraphicFramePr>
          <p:cNvPr id="18" name="对象 17">
            <a:extLst>
              <a:ext uri="{FF2B5EF4-FFF2-40B4-BE49-F238E27FC236}">
                <a16:creationId xmlns:a16="http://schemas.microsoft.com/office/drawing/2014/main" id="{3A3557E6-BC9E-4019-A099-F29217DB136A}"/>
              </a:ext>
            </a:extLst>
          </p:cNvPr>
          <p:cNvGraphicFramePr>
            <a:graphicFrameLocks noChangeAspect="1"/>
          </p:cNvGraphicFramePr>
          <p:nvPr>
            <p:extLst>
              <p:ext uri="{D42A27DB-BD31-4B8C-83A1-F6EECF244321}">
                <p14:modId xmlns:p14="http://schemas.microsoft.com/office/powerpoint/2010/main" val="532893349"/>
              </p:ext>
            </p:extLst>
          </p:nvPr>
        </p:nvGraphicFramePr>
        <p:xfrm>
          <a:off x="3284105" y="2910445"/>
          <a:ext cx="2350764" cy="600195"/>
        </p:xfrm>
        <a:graphic>
          <a:graphicData uri="http://schemas.openxmlformats.org/presentationml/2006/ole">
            <mc:AlternateContent xmlns:mc="http://schemas.openxmlformats.org/markup-compatibility/2006">
              <mc:Choice xmlns:v="urn:schemas-microsoft-com:vml" Requires="v">
                <p:oleObj spid="_x0000_s117512" name="Equation" r:id="rId5" imgW="1346200" imgH="342900" progId="Equation.DSMT4">
                  <p:embed/>
                </p:oleObj>
              </mc:Choice>
              <mc:Fallback>
                <p:oleObj name="Equation" r:id="rId5" imgW="1346200" imgH="3429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4105" y="2910445"/>
                        <a:ext cx="2350764" cy="600195"/>
                      </a:xfrm>
                      <a:prstGeom prst="rect">
                        <a:avLst/>
                      </a:prstGeom>
                      <a:noFill/>
                    </p:spPr>
                  </p:pic>
                </p:oleObj>
              </mc:Fallback>
            </mc:AlternateContent>
          </a:graphicData>
        </a:graphic>
      </p:graphicFrame>
      <p:sp>
        <p:nvSpPr>
          <p:cNvPr id="9" name="矩形 8">
            <a:extLst>
              <a:ext uri="{FF2B5EF4-FFF2-40B4-BE49-F238E27FC236}">
                <a16:creationId xmlns:a16="http://schemas.microsoft.com/office/drawing/2014/main" id="{16233A3E-D852-4B68-944D-348C7463751E}"/>
              </a:ext>
            </a:extLst>
          </p:cNvPr>
          <p:cNvSpPr/>
          <p:nvPr/>
        </p:nvSpPr>
        <p:spPr>
          <a:xfrm>
            <a:off x="724072" y="3463986"/>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由于本征函数的正交性，任意函数都可以用本征函数展开：</a:t>
            </a:r>
            <a:endParaRPr lang="zh-CN" altLang="en-US" sz="2000" dirty="0">
              <a:latin typeface="隶书" panose="02010509060101010101" pitchFamily="49" charset="-122"/>
              <a:ea typeface="隶书" panose="02010509060101010101" pitchFamily="49" charset="-122"/>
            </a:endParaRPr>
          </a:p>
        </p:txBody>
      </p:sp>
      <p:sp>
        <p:nvSpPr>
          <p:cNvPr id="5" name="Rectangle 13">
            <a:extLst>
              <a:ext uri="{FF2B5EF4-FFF2-40B4-BE49-F238E27FC236}">
                <a16:creationId xmlns:a16="http://schemas.microsoft.com/office/drawing/2014/main" id="{D5D65A1A-21FD-4E99-A955-4F1F99974437}"/>
              </a:ext>
            </a:extLst>
          </p:cNvPr>
          <p:cNvSpPr>
            <a:spLocks noChangeArrowheads="1"/>
          </p:cNvSpPr>
          <p:nvPr/>
        </p:nvSpPr>
        <p:spPr bwMode="auto">
          <a:xfrm>
            <a:off x="3491880" y="3924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574C3801-5869-466E-AF8C-7A048E312442}"/>
              </a:ext>
            </a:extLst>
          </p:cNvPr>
          <p:cNvGraphicFramePr>
            <a:graphicFrameLocks noChangeAspect="1"/>
          </p:cNvGraphicFramePr>
          <p:nvPr>
            <p:extLst>
              <p:ext uri="{D42A27DB-BD31-4B8C-83A1-F6EECF244321}">
                <p14:modId xmlns:p14="http://schemas.microsoft.com/office/powerpoint/2010/main" val="3513712382"/>
              </p:ext>
            </p:extLst>
          </p:nvPr>
        </p:nvGraphicFramePr>
        <p:xfrm>
          <a:off x="3491880" y="3924499"/>
          <a:ext cx="1935215" cy="895637"/>
        </p:xfrm>
        <a:graphic>
          <a:graphicData uri="http://schemas.openxmlformats.org/presentationml/2006/ole">
            <mc:AlternateContent xmlns:mc="http://schemas.openxmlformats.org/markup-compatibility/2006">
              <mc:Choice xmlns:v="urn:schemas-microsoft-com:vml" Requires="v">
                <p:oleObj spid="_x0000_s117513" name="Equation" r:id="rId7" imgW="1155600" imgH="533160" progId="Equation.DSMT4">
                  <p:embed/>
                </p:oleObj>
              </mc:Choice>
              <mc:Fallback>
                <p:oleObj name="Equation" r:id="rId7" imgW="1155600" imgH="533160" progId="Equation.DSMT4">
                  <p:embed/>
                  <p:pic>
                    <p:nvPicPr>
                      <p:cNvPr id="0" name="Object 12"/>
                      <p:cNvPicPr>
                        <a:picLocks noChangeAspect="1" noChangeArrowheads="1"/>
                      </p:cNvPicPr>
                      <p:nvPr/>
                    </p:nvPicPr>
                    <p:blipFill>
                      <a:blip r:embed="rId8"/>
                      <a:srcRect/>
                      <a:stretch>
                        <a:fillRect/>
                      </a:stretch>
                    </p:blipFill>
                    <p:spPr bwMode="auto">
                      <a:xfrm>
                        <a:off x="3491880" y="3924499"/>
                        <a:ext cx="1935215" cy="895637"/>
                      </a:xfrm>
                      <a:prstGeom prst="rect">
                        <a:avLst/>
                      </a:prstGeom>
                      <a:noFill/>
                    </p:spPr>
                  </p:pic>
                </p:oleObj>
              </mc:Fallback>
            </mc:AlternateContent>
          </a:graphicData>
        </a:graphic>
      </p:graphicFrame>
      <p:sp>
        <p:nvSpPr>
          <p:cNvPr id="12" name="矩形 11">
            <a:extLst>
              <a:ext uri="{FF2B5EF4-FFF2-40B4-BE49-F238E27FC236}">
                <a16:creationId xmlns:a16="http://schemas.microsoft.com/office/drawing/2014/main" id="{B46F8434-8479-4D6A-9805-6B7C8FE88BD4}"/>
              </a:ext>
            </a:extLst>
          </p:cNvPr>
          <p:cNvSpPr/>
          <p:nvPr/>
        </p:nvSpPr>
        <p:spPr>
          <a:xfrm>
            <a:off x="830549" y="4816574"/>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我们要寻找    ，   和算符</a:t>
            </a:r>
            <a:r>
              <a:rPr lang="en-US" altLang="zh-CN" sz="2000" dirty="0">
                <a:latin typeface="隶书" panose="02010509060101010101" pitchFamily="49" charset="-122"/>
                <a:ea typeface="隶书" panose="02010509060101010101" pitchFamily="49" charset="-122"/>
                <a:cs typeface="Times New Roman" panose="02020603050405020304" pitchFamily="18" charset="0"/>
              </a:rPr>
              <a:t>       </a:t>
            </a:r>
            <a:r>
              <a:rPr lang="zh-CN" altLang="en-US" sz="2000" dirty="0">
                <a:latin typeface="隶书" panose="02010509060101010101" pitchFamily="49" charset="-122"/>
                <a:ea typeface="隶书" panose="02010509060101010101" pitchFamily="49" charset="-122"/>
                <a:cs typeface="Times New Roman" panose="02020603050405020304" pitchFamily="18" charset="0"/>
              </a:rPr>
              <a:t>的关系：</a:t>
            </a:r>
            <a:endParaRPr lang="zh-CN" altLang="en-US" sz="2000" dirty="0">
              <a:latin typeface="隶书" panose="02010509060101010101" pitchFamily="49" charset="-122"/>
              <a:ea typeface="隶书" panose="02010509060101010101" pitchFamily="49" charset="-122"/>
            </a:endParaRPr>
          </a:p>
        </p:txBody>
      </p:sp>
      <p:graphicFrame>
        <p:nvGraphicFramePr>
          <p:cNvPr id="8" name="对象 7">
            <a:extLst>
              <a:ext uri="{FF2B5EF4-FFF2-40B4-BE49-F238E27FC236}">
                <a16:creationId xmlns:a16="http://schemas.microsoft.com/office/drawing/2014/main" id="{9AF1C921-12D6-454C-A6C1-86B395090F30}"/>
              </a:ext>
            </a:extLst>
          </p:cNvPr>
          <p:cNvGraphicFramePr>
            <a:graphicFrameLocks noChangeAspect="1"/>
          </p:cNvGraphicFramePr>
          <p:nvPr>
            <p:extLst>
              <p:ext uri="{D42A27DB-BD31-4B8C-83A1-F6EECF244321}">
                <p14:modId xmlns:p14="http://schemas.microsoft.com/office/powerpoint/2010/main" val="3116635166"/>
              </p:ext>
            </p:extLst>
          </p:nvPr>
        </p:nvGraphicFramePr>
        <p:xfrm>
          <a:off x="2186735" y="4881324"/>
          <a:ext cx="495055" cy="335360"/>
        </p:xfrm>
        <a:graphic>
          <a:graphicData uri="http://schemas.openxmlformats.org/presentationml/2006/ole">
            <mc:AlternateContent xmlns:mc="http://schemas.openxmlformats.org/markup-compatibility/2006">
              <mc:Choice xmlns:v="urn:schemas-microsoft-com:vml" Requires="v">
                <p:oleObj spid="_x0000_s117514" name="Equation" r:id="rId9" imgW="291973" imgH="203112" progId="Equation.DSMT4">
                  <p:embed/>
                </p:oleObj>
              </mc:Choice>
              <mc:Fallback>
                <p:oleObj name="Equation" r:id="rId9" imgW="291973" imgH="203112"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6735" y="4881324"/>
                        <a:ext cx="495055" cy="335360"/>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15665E85-B010-46E6-9609-DDF7A0667E9B}"/>
              </a:ext>
            </a:extLst>
          </p:cNvPr>
          <p:cNvGraphicFramePr>
            <a:graphicFrameLocks noChangeAspect="1"/>
          </p:cNvGraphicFramePr>
          <p:nvPr>
            <p:extLst>
              <p:ext uri="{D42A27DB-BD31-4B8C-83A1-F6EECF244321}">
                <p14:modId xmlns:p14="http://schemas.microsoft.com/office/powerpoint/2010/main" val="771533550"/>
              </p:ext>
            </p:extLst>
          </p:nvPr>
        </p:nvGraphicFramePr>
        <p:xfrm>
          <a:off x="2859779" y="4901577"/>
          <a:ext cx="495054" cy="324879"/>
        </p:xfrm>
        <a:graphic>
          <a:graphicData uri="http://schemas.openxmlformats.org/presentationml/2006/ole">
            <mc:AlternateContent xmlns:mc="http://schemas.openxmlformats.org/markup-compatibility/2006">
              <mc:Choice xmlns:v="urn:schemas-microsoft-com:vml" Requires="v">
                <p:oleObj spid="_x0000_s117515" name="Equation" r:id="rId11" imgW="304536" imgH="203024" progId="Equation.DSMT4">
                  <p:embed/>
                </p:oleObj>
              </mc:Choice>
              <mc:Fallback>
                <p:oleObj name="Equation" r:id="rId11" imgW="304536" imgH="203024" progId="Equation.DSMT4">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9779" y="4901577"/>
                        <a:ext cx="495054" cy="324879"/>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1D141DAC-4784-447D-A004-8E8E3606A0A5}"/>
              </a:ext>
            </a:extLst>
          </p:cNvPr>
          <p:cNvGraphicFramePr>
            <a:graphicFrameLocks noChangeAspect="1"/>
          </p:cNvGraphicFramePr>
          <p:nvPr>
            <p:extLst>
              <p:ext uri="{D42A27DB-BD31-4B8C-83A1-F6EECF244321}">
                <p14:modId xmlns:p14="http://schemas.microsoft.com/office/powerpoint/2010/main" val="4292071534"/>
              </p:ext>
            </p:extLst>
          </p:nvPr>
        </p:nvGraphicFramePr>
        <p:xfrm>
          <a:off x="4061045" y="4800119"/>
          <a:ext cx="843442" cy="497769"/>
        </p:xfrm>
        <a:graphic>
          <a:graphicData uri="http://schemas.openxmlformats.org/presentationml/2006/ole">
            <mc:AlternateContent xmlns:mc="http://schemas.openxmlformats.org/markup-compatibility/2006">
              <mc:Choice xmlns:v="urn:schemas-microsoft-com:vml" Requires="v">
                <p:oleObj spid="_x0000_s117516" name="Equation" r:id="rId13" imgW="583947" imgH="342751" progId="Equation.DSMT4">
                  <p:embed/>
                </p:oleObj>
              </mc:Choice>
              <mc:Fallback>
                <p:oleObj name="Equation" r:id="rId13" imgW="583947" imgH="342751" progId="Equation.DSMT4">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1045" y="4800119"/>
                        <a:ext cx="843442" cy="497769"/>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FF4CD852-C9C8-418E-BB1A-1D4061371731}"/>
              </a:ext>
            </a:extLst>
          </p:cNvPr>
          <p:cNvGraphicFramePr>
            <a:graphicFrameLocks noChangeAspect="1"/>
          </p:cNvGraphicFramePr>
          <p:nvPr>
            <p:extLst>
              <p:ext uri="{D42A27DB-BD31-4B8C-83A1-F6EECF244321}">
                <p14:modId xmlns:p14="http://schemas.microsoft.com/office/powerpoint/2010/main" val="3163603509"/>
              </p:ext>
            </p:extLst>
          </p:nvPr>
        </p:nvGraphicFramePr>
        <p:xfrm>
          <a:off x="2591780" y="5499230"/>
          <a:ext cx="3699049" cy="622270"/>
        </p:xfrm>
        <a:graphic>
          <a:graphicData uri="http://schemas.openxmlformats.org/presentationml/2006/ole">
            <mc:AlternateContent xmlns:mc="http://schemas.openxmlformats.org/markup-compatibility/2006">
              <mc:Choice xmlns:v="urn:schemas-microsoft-com:vml" Requires="v">
                <p:oleObj spid="_x0000_s117517" name="Equation" r:id="rId15" imgW="2044700" imgH="342900" progId="Equation.DSMT4">
                  <p:embed/>
                </p:oleObj>
              </mc:Choice>
              <mc:Fallback>
                <p:oleObj name="Equation" r:id="rId15" imgW="2044700" imgH="342900" progId="Equation.DSMT4">
                  <p:embed/>
                  <p:pic>
                    <p:nvPicPr>
                      <p:cNvPr id="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1780" y="5499230"/>
                        <a:ext cx="3699049" cy="622270"/>
                      </a:xfrm>
                      <a:prstGeom prst="rect">
                        <a:avLst/>
                      </a:prstGeom>
                      <a:noFill/>
                    </p:spPr>
                  </p:pic>
                </p:oleObj>
              </mc:Fallback>
            </mc:AlternateContent>
          </a:graphicData>
        </a:graphic>
      </p:graphicFrame>
      <p:sp>
        <p:nvSpPr>
          <p:cNvPr id="19" name="Rectangle 8">
            <a:extLst>
              <a:ext uri="{FF2B5EF4-FFF2-40B4-BE49-F238E27FC236}">
                <a16:creationId xmlns:a16="http://schemas.microsoft.com/office/drawing/2014/main" id="{4B84C406-A374-44F4-98E2-B6DC3636DF6F}"/>
              </a:ext>
            </a:extLst>
          </p:cNvPr>
          <p:cNvSpPr>
            <a:spLocks noChangeArrowheads="1"/>
          </p:cNvSpPr>
          <p:nvPr/>
        </p:nvSpPr>
        <p:spPr bwMode="auto">
          <a:xfrm>
            <a:off x="206515" y="961324"/>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2.</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算符的矩阵表示</a:t>
            </a:r>
          </a:p>
        </p:txBody>
      </p:sp>
    </p:spTree>
    <p:extLst>
      <p:ext uri="{BB962C8B-B14F-4D97-AF65-F5344CB8AC3E}">
        <p14:creationId xmlns:p14="http://schemas.microsoft.com/office/powerpoint/2010/main" val="22366661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4" name="Rectangle 8">
            <a:extLst>
              <a:ext uri="{FF2B5EF4-FFF2-40B4-BE49-F238E27FC236}">
                <a16:creationId xmlns:a16="http://schemas.microsoft.com/office/drawing/2014/main" id="{E41DA550-203D-4FAC-A05B-EFA682CDFC3C}"/>
              </a:ext>
            </a:extLst>
          </p:cNvPr>
          <p:cNvSpPr>
            <a:spLocks noChangeArrowheads="1"/>
          </p:cNvSpPr>
          <p:nvPr/>
        </p:nvSpPr>
        <p:spPr bwMode="auto">
          <a:xfrm>
            <a:off x="339747" y="1779257"/>
            <a:ext cx="8640960"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三个算符，能量算符，动量算符，哈密尔顿算符：</a:t>
            </a:r>
          </a:p>
        </p:txBody>
      </p:sp>
      <p:sp>
        <p:nvSpPr>
          <p:cNvPr id="2" name="Rectangle 2">
            <a:extLst>
              <a:ext uri="{FF2B5EF4-FFF2-40B4-BE49-F238E27FC236}">
                <a16:creationId xmlns:a16="http://schemas.microsoft.com/office/drawing/2014/main" id="{2FD9C65F-3CF3-4C93-BCF9-08E8A055BEFB}"/>
              </a:ext>
            </a:extLst>
          </p:cNvPr>
          <p:cNvSpPr>
            <a:spLocks noChangeArrowheads="1"/>
          </p:cNvSpPr>
          <p:nvPr/>
        </p:nvSpPr>
        <p:spPr bwMode="auto">
          <a:xfrm>
            <a:off x="1871700" y="14084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3768BA47-1BEC-493E-BEA8-91CB13F2BD77}"/>
              </a:ext>
            </a:extLst>
          </p:cNvPr>
          <p:cNvGraphicFramePr>
            <a:graphicFrameLocks noChangeAspect="1"/>
          </p:cNvGraphicFramePr>
          <p:nvPr>
            <p:extLst>
              <p:ext uri="{D42A27DB-BD31-4B8C-83A1-F6EECF244321}">
                <p14:modId xmlns:p14="http://schemas.microsoft.com/office/powerpoint/2010/main" val="986025877"/>
              </p:ext>
            </p:extLst>
          </p:nvPr>
        </p:nvGraphicFramePr>
        <p:xfrm>
          <a:off x="2598953" y="2311911"/>
          <a:ext cx="3916362" cy="611188"/>
        </p:xfrm>
        <a:graphic>
          <a:graphicData uri="http://schemas.openxmlformats.org/presentationml/2006/ole">
            <mc:AlternateContent xmlns:mc="http://schemas.openxmlformats.org/markup-compatibility/2006">
              <mc:Choice xmlns:v="urn:schemas-microsoft-com:vml" Requires="v">
                <p:oleObj spid="_x0000_s116550" name="Equation" r:id="rId4" imgW="2311200" imgH="368280" progId="Equation.DSMT4">
                  <p:embed/>
                </p:oleObj>
              </mc:Choice>
              <mc:Fallback>
                <p:oleObj name="Equation" r:id="rId4" imgW="2311200" imgH="368280" progId="Equation.DSMT4">
                  <p:embed/>
                  <p:pic>
                    <p:nvPicPr>
                      <p:cNvPr id="0" name="Object 1"/>
                      <p:cNvPicPr>
                        <a:picLocks noChangeAspect="1" noChangeArrowheads="1"/>
                      </p:cNvPicPr>
                      <p:nvPr/>
                    </p:nvPicPr>
                    <p:blipFill>
                      <a:blip r:embed="rId5"/>
                      <a:srcRect/>
                      <a:stretch>
                        <a:fillRect/>
                      </a:stretch>
                    </p:blipFill>
                    <p:spPr bwMode="auto">
                      <a:xfrm>
                        <a:off x="2598953" y="2311911"/>
                        <a:ext cx="3916362" cy="611188"/>
                      </a:xfrm>
                      <a:prstGeom prst="rect">
                        <a:avLst/>
                      </a:prstGeom>
                      <a:noFill/>
                    </p:spPr>
                  </p:pic>
                </p:oleObj>
              </mc:Fallback>
            </mc:AlternateContent>
          </a:graphicData>
        </a:graphic>
      </p:graphicFrame>
      <p:sp>
        <p:nvSpPr>
          <p:cNvPr id="22" name="Rectangle 8">
            <a:extLst>
              <a:ext uri="{FF2B5EF4-FFF2-40B4-BE49-F238E27FC236}">
                <a16:creationId xmlns:a16="http://schemas.microsoft.com/office/drawing/2014/main" id="{ABFA36E1-B1DD-4051-A9E7-6253B7C06640}"/>
              </a:ext>
            </a:extLst>
          </p:cNvPr>
          <p:cNvSpPr>
            <a:spLocks noChangeArrowheads="1"/>
          </p:cNvSpPr>
          <p:nvPr/>
        </p:nvSpPr>
        <p:spPr bwMode="auto">
          <a:xfrm>
            <a:off x="328178" y="898269"/>
            <a:ext cx="8640960" cy="95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算符是指作用在一个函数上得出另外一个函数的运算符号，设某种运算将函数  变成 ，写做     ， 就是算符。</a:t>
            </a:r>
          </a:p>
        </p:txBody>
      </p:sp>
      <p:graphicFrame>
        <p:nvGraphicFramePr>
          <p:cNvPr id="23" name="对象 22">
            <a:extLst>
              <a:ext uri="{FF2B5EF4-FFF2-40B4-BE49-F238E27FC236}">
                <a16:creationId xmlns:a16="http://schemas.microsoft.com/office/drawing/2014/main" id="{B96BEA51-12CF-4B81-8439-963EF22457FC}"/>
              </a:ext>
            </a:extLst>
          </p:cNvPr>
          <p:cNvGraphicFramePr>
            <a:graphicFrameLocks noChangeAspect="1"/>
          </p:cNvGraphicFramePr>
          <p:nvPr>
            <p:extLst>
              <p:ext uri="{D42A27DB-BD31-4B8C-83A1-F6EECF244321}">
                <p14:modId xmlns:p14="http://schemas.microsoft.com/office/powerpoint/2010/main" val="2228216534"/>
              </p:ext>
            </p:extLst>
          </p:nvPr>
        </p:nvGraphicFramePr>
        <p:xfrm>
          <a:off x="2636785" y="1549819"/>
          <a:ext cx="193675" cy="211137"/>
        </p:xfrm>
        <a:graphic>
          <a:graphicData uri="http://schemas.openxmlformats.org/presentationml/2006/ole">
            <mc:AlternateContent xmlns:mc="http://schemas.openxmlformats.org/markup-compatibility/2006">
              <mc:Choice xmlns:v="urn:schemas-microsoft-com:vml" Requires="v">
                <p:oleObj spid="_x0000_s116551" name="Equation" r:id="rId6" imgW="114120" imgH="126720" progId="Equation.DSMT4">
                  <p:embed/>
                </p:oleObj>
              </mc:Choice>
              <mc:Fallback>
                <p:oleObj name="Equation" r:id="rId6" imgW="114120" imgH="126720" progId="Equation.DSMT4">
                  <p:embed/>
                  <p:pic>
                    <p:nvPicPr>
                      <p:cNvPr id="6" name="对象 5">
                        <a:extLst>
                          <a:ext uri="{FF2B5EF4-FFF2-40B4-BE49-F238E27FC236}">
                            <a16:creationId xmlns:a16="http://schemas.microsoft.com/office/drawing/2014/main" id="{3768BA47-1BEC-493E-BEA8-91CB13F2BD77}"/>
                          </a:ext>
                        </a:extLst>
                      </p:cNvPr>
                      <p:cNvPicPr>
                        <a:picLocks noChangeAspect="1" noChangeArrowheads="1"/>
                      </p:cNvPicPr>
                      <p:nvPr/>
                    </p:nvPicPr>
                    <p:blipFill>
                      <a:blip r:embed="rId7"/>
                      <a:srcRect/>
                      <a:stretch>
                        <a:fillRect/>
                      </a:stretch>
                    </p:blipFill>
                    <p:spPr bwMode="auto">
                      <a:xfrm>
                        <a:off x="2636785" y="1549819"/>
                        <a:ext cx="193675" cy="211137"/>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8EEAB535-7969-4B7F-A27C-955667953E98}"/>
              </a:ext>
            </a:extLst>
          </p:cNvPr>
          <p:cNvGraphicFramePr>
            <a:graphicFrameLocks noChangeAspect="1"/>
          </p:cNvGraphicFramePr>
          <p:nvPr>
            <p:extLst>
              <p:ext uri="{D42A27DB-BD31-4B8C-83A1-F6EECF244321}">
                <p14:modId xmlns:p14="http://schemas.microsoft.com/office/powerpoint/2010/main" val="1234474504"/>
              </p:ext>
            </p:extLst>
          </p:nvPr>
        </p:nvGraphicFramePr>
        <p:xfrm>
          <a:off x="3491880" y="1525380"/>
          <a:ext cx="171450" cy="211137"/>
        </p:xfrm>
        <a:graphic>
          <a:graphicData uri="http://schemas.openxmlformats.org/presentationml/2006/ole">
            <mc:AlternateContent xmlns:mc="http://schemas.openxmlformats.org/markup-compatibility/2006">
              <mc:Choice xmlns:v="urn:schemas-microsoft-com:vml" Requires="v">
                <p:oleObj spid="_x0000_s116552" name="Equation" r:id="rId8" imgW="101520" imgH="126720" progId="Equation.DSMT4">
                  <p:embed/>
                </p:oleObj>
              </mc:Choice>
              <mc:Fallback>
                <p:oleObj name="Equation" r:id="rId8" imgW="101520" imgH="126720" progId="Equation.DSMT4">
                  <p:embed/>
                  <p:pic>
                    <p:nvPicPr>
                      <p:cNvPr id="23" name="对象 22">
                        <a:extLst>
                          <a:ext uri="{FF2B5EF4-FFF2-40B4-BE49-F238E27FC236}">
                            <a16:creationId xmlns:a16="http://schemas.microsoft.com/office/drawing/2014/main" id="{B96BEA51-12CF-4B81-8439-963EF22457FC}"/>
                          </a:ext>
                        </a:extLst>
                      </p:cNvPr>
                      <p:cNvPicPr>
                        <a:picLocks noChangeAspect="1" noChangeArrowheads="1"/>
                      </p:cNvPicPr>
                      <p:nvPr/>
                    </p:nvPicPr>
                    <p:blipFill>
                      <a:blip r:embed="rId9"/>
                      <a:srcRect/>
                      <a:stretch>
                        <a:fillRect/>
                      </a:stretch>
                    </p:blipFill>
                    <p:spPr bwMode="auto">
                      <a:xfrm>
                        <a:off x="3491880" y="1525380"/>
                        <a:ext cx="171450" cy="211137"/>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69625426-0628-44AF-A6C3-6C6AC2D95A75}"/>
              </a:ext>
            </a:extLst>
          </p:cNvPr>
          <p:cNvGraphicFramePr>
            <a:graphicFrameLocks noChangeAspect="1"/>
          </p:cNvGraphicFramePr>
          <p:nvPr>
            <p:extLst>
              <p:ext uri="{D42A27DB-BD31-4B8C-83A1-F6EECF244321}">
                <p14:modId xmlns:p14="http://schemas.microsoft.com/office/powerpoint/2010/main" val="3461917981"/>
              </p:ext>
            </p:extLst>
          </p:nvPr>
        </p:nvGraphicFramePr>
        <p:xfrm>
          <a:off x="4660227" y="1460293"/>
          <a:ext cx="601662" cy="315913"/>
        </p:xfrm>
        <a:graphic>
          <a:graphicData uri="http://schemas.openxmlformats.org/presentationml/2006/ole">
            <mc:AlternateContent xmlns:mc="http://schemas.openxmlformats.org/markup-compatibility/2006">
              <mc:Choice xmlns:v="urn:schemas-microsoft-com:vml" Requires="v">
                <p:oleObj spid="_x0000_s116553" name="Equation" r:id="rId10" imgW="355320" imgH="190440" progId="Equation.DSMT4">
                  <p:embed/>
                </p:oleObj>
              </mc:Choice>
              <mc:Fallback>
                <p:oleObj name="Equation" r:id="rId10" imgW="355320" imgH="190440" progId="Equation.DSMT4">
                  <p:embed/>
                  <p:pic>
                    <p:nvPicPr>
                      <p:cNvPr id="6" name="对象 5">
                        <a:extLst>
                          <a:ext uri="{FF2B5EF4-FFF2-40B4-BE49-F238E27FC236}">
                            <a16:creationId xmlns:a16="http://schemas.microsoft.com/office/drawing/2014/main" id="{3768BA47-1BEC-493E-BEA8-91CB13F2BD77}"/>
                          </a:ext>
                        </a:extLst>
                      </p:cNvPr>
                      <p:cNvPicPr>
                        <a:picLocks noChangeAspect="1" noChangeArrowheads="1"/>
                      </p:cNvPicPr>
                      <p:nvPr/>
                    </p:nvPicPr>
                    <p:blipFill>
                      <a:blip r:embed="rId11"/>
                      <a:srcRect/>
                      <a:stretch>
                        <a:fillRect/>
                      </a:stretch>
                    </p:blipFill>
                    <p:spPr bwMode="auto">
                      <a:xfrm>
                        <a:off x="4660227" y="1460293"/>
                        <a:ext cx="601662" cy="315913"/>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653664C1-EE7E-43AD-98A9-7A56981B52C0}"/>
              </a:ext>
            </a:extLst>
          </p:cNvPr>
          <p:cNvGraphicFramePr>
            <a:graphicFrameLocks noChangeAspect="1"/>
          </p:cNvGraphicFramePr>
          <p:nvPr>
            <p:extLst>
              <p:ext uri="{D42A27DB-BD31-4B8C-83A1-F6EECF244321}">
                <p14:modId xmlns:p14="http://schemas.microsoft.com/office/powerpoint/2010/main" val="2818339733"/>
              </p:ext>
            </p:extLst>
          </p:nvPr>
        </p:nvGraphicFramePr>
        <p:xfrm>
          <a:off x="5460588" y="1471468"/>
          <a:ext cx="236537" cy="295275"/>
        </p:xfrm>
        <a:graphic>
          <a:graphicData uri="http://schemas.openxmlformats.org/presentationml/2006/ole">
            <mc:AlternateContent xmlns:mc="http://schemas.openxmlformats.org/markup-compatibility/2006">
              <mc:Choice xmlns:v="urn:schemas-microsoft-com:vml" Requires="v">
                <p:oleObj spid="_x0000_s116554" name="Equation" r:id="rId12" imgW="139680" imgH="177480" progId="Equation.DSMT4">
                  <p:embed/>
                </p:oleObj>
              </mc:Choice>
              <mc:Fallback>
                <p:oleObj name="Equation" r:id="rId12" imgW="139680" imgH="177480" progId="Equation.DSMT4">
                  <p:embed/>
                  <p:pic>
                    <p:nvPicPr>
                      <p:cNvPr id="6" name="对象 5">
                        <a:extLst>
                          <a:ext uri="{FF2B5EF4-FFF2-40B4-BE49-F238E27FC236}">
                            <a16:creationId xmlns:a16="http://schemas.microsoft.com/office/drawing/2014/main" id="{3768BA47-1BEC-493E-BEA8-91CB13F2BD77}"/>
                          </a:ext>
                        </a:extLst>
                      </p:cNvPr>
                      <p:cNvPicPr>
                        <a:picLocks noChangeAspect="1" noChangeArrowheads="1"/>
                      </p:cNvPicPr>
                      <p:nvPr/>
                    </p:nvPicPr>
                    <p:blipFill>
                      <a:blip r:embed="rId13"/>
                      <a:srcRect/>
                      <a:stretch>
                        <a:fillRect/>
                      </a:stretch>
                    </p:blipFill>
                    <p:spPr bwMode="auto">
                      <a:xfrm>
                        <a:off x="5460588" y="1471468"/>
                        <a:ext cx="236537" cy="295275"/>
                      </a:xfrm>
                      <a:prstGeom prst="rect">
                        <a:avLst/>
                      </a:prstGeom>
                      <a:noFill/>
                    </p:spPr>
                  </p:pic>
                </p:oleObj>
              </mc:Fallback>
            </mc:AlternateContent>
          </a:graphicData>
        </a:graphic>
      </p:graphicFrame>
      <p:graphicFrame>
        <p:nvGraphicFramePr>
          <p:cNvPr id="5" name="对象 4">
            <a:extLst>
              <a:ext uri="{FF2B5EF4-FFF2-40B4-BE49-F238E27FC236}">
                <a16:creationId xmlns:a16="http://schemas.microsoft.com/office/drawing/2014/main" id="{CC77C46F-F778-4097-85EE-2BE9AF5A9C64}"/>
              </a:ext>
            </a:extLst>
          </p:cNvPr>
          <p:cNvGraphicFramePr>
            <a:graphicFrameLocks noChangeAspect="1"/>
          </p:cNvGraphicFramePr>
          <p:nvPr>
            <p:extLst>
              <p:ext uri="{D42A27DB-BD31-4B8C-83A1-F6EECF244321}">
                <p14:modId xmlns:p14="http://schemas.microsoft.com/office/powerpoint/2010/main" val="2274433811"/>
              </p:ext>
            </p:extLst>
          </p:nvPr>
        </p:nvGraphicFramePr>
        <p:xfrm>
          <a:off x="1022365" y="3013260"/>
          <a:ext cx="3135879" cy="602255"/>
        </p:xfrm>
        <a:graphic>
          <a:graphicData uri="http://schemas.openxmlformats.org/presentationml/2006/ole">
            <mc:AlternateContent xmlns:mc="http://schemas.openxmlformats.org/markup-compatibility/2006">
              <mc:Choice xmlns:v="urn:schemas-microsoft-com:vml" Requires="v">
                <p:oleObj spid="_x0000_s116555" name="Equation" r:id="rId14" imgW="1917360" imgH="368280" progId="Equation.DSMT4">
                  <p:embed/>
                </p:oleObj>
              </mc:Choice>
              <mc:Fallback>
                <p:oleObj name="Equation" r:id="rId14" imgW="1917360" imgH="368280" progId="Equation.DSMT4">
                  <p:embed/>
                  <p:pic>
                    <p:nvPicPr>
                      <p:cNvPr id="0" name=""/>
                      <p:cNvPicPr/>
                      <p:nvPr/>
                    </p:nvPicPr>
                    <p:blipFill>
                      <a:blip r:embed="rId15"/>
                      <a:stretch>
                        <a:fillRect/>
                      </a:stretch>
                    </p:blipFill>
                    <p:spPr>
                      <a:xfrm>
                        <a:off x="1022365" y="3013260"/>
                        <a:ext cx="3135879" cy="602255"/>
                      </a:xfrm>
                      <a:prstGeom prst="rect">
                        <a:avLst/>
                      </a:prstGeom>
                    </p:spPr>
                  </p:pic>
                </p:oleObj>
              </mc:Fallback>
            </mc:AlternateContent>
          </a:graphicData>
        </a:graphic>
      </p:graphicFrame>
      <p:sp>
        <p:nvSpPr>
          <p:cNvPr id="7" name="箭头: 下 6">
            <a:extLst>
              <a:ext uri="{FF2B5EF4-FFF2-40B4-BE49-F238E27FC236}">
                <a16:creationId xmlns:a16="http://schemas.microsoft.com/office/drawing/2014/main" id="{277741CC-9DC4-4CC6-A8CE-31953DF960B2}"/>
              </a:ext>
            </a:extLst>
          </p:cNvPr>
          <p:cNvSpPr/>
          <p:nvPr/>
        </p:nvSpPr>
        <p:spPr>
          <a:xfrm rot="16200000">
            <a:off x="4529633" y="3014323"/>
            <a:ext cx="358257" cy="536567"/>
          </a:xfrm>
          <a:prstGeom prst="downArrow">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3" name="对象 32">
            <a:extLst>
              <a:ext uri="{FF2B5EF4-FFF2-40B4-BE49-F238E27FC236}">
                <a16:creationId xmlns:a16="http://schemas.microsoft.com/office/drawing/2014/main" id="{74787465-A064-4C22-8F60-CD22DD8B9638}"/>
              </a:ext>
            </a:extLst>
          </p:cNvPr>
          <p:cNvGraphicFramePr>
            <a:graphicFrameLocks noChangeAspect="1"/>
          </p:cNvGraphicFramePr>
          <p:nvPr>
            <p:extLst>
              <p:ext uri="{D42A27DB-BD31-4B8C-83A1-F6EECF244321}">
                <p14:modId xmlns:p14="http://schemas.microsoft.com/office/powerpoint/2010/main" val="914149462"/>
              </p:ext>
            </p:extLst>
          </p:nvPr>
        </p:nvGraphicFramePr>
        <p:xfrm>
          <a:off x="5208797" y="3074629"/>
          <a:ext cx="2227743" cy="495054"/>
        </p:xfrm>
        <a:graphic>
          <a:graphicData uri="http://schemas.openxmlformats.org/presentationml/2006/ole">
            <mc:AlternateContent xmlns:mc="http://schemas.openxmlformats.org/markup-compatibility/2006">
              <mc:Choice xmlns:v="urn:schemas-microsoft-com:vml" Requires="v">
                <p:oleObj spid="_x0000_s116556" name="Equation" r:id="rId16" imgW="1257120" imgH="279360" progId="Equation.DSMT4">
                  <p:embed/>
                </p:oleObj>
              </mc:Choice>
              <mc:Fallback>
                <p:oleObj name="Equation" r:id="rId16" imgW="1257120" imgH="279360" progId="Equation.DSMT4">
                  <p:embed/>
                  <p:pic>
                    <p:nvPicPr>
                      <p:cNvPr id="5" name="对象 4">
                        <a:extLst>
                          <a:ext uri="{FF2B5EF4-FFF2-40B4-BE49-F238E27FC236}">
                            <a16:creationId xmlns:a16="http://schemas.microsoft.com/office/drawing/2014/main" id="{CC77C46F-F778-4097-85EE-2BE9AF5A9C64}"/>
                          </a:ext>
                        </a:extLst>
                      </p:cNvPr>
                      <p:cNvPicPr/>
                      <p:nvPr/>
                    </p:nvPicPr>
                    <p:blipFill>
                      <a:blip r:embed="rId17"/>
                      <a:stretch>
                        <a:fillRect/>
                      </a:stretch>
                    </p:blipFill>
                    <p:spPr>
                      <a:xfrm>
                        <a:off x="5208797" y="3074629"/>
                        <a:ext cx="2227743" cy="495054"/>
                      </a:xfrm>
                      <a:prstGeom prst="rect">
                        <a:avLst/>
                      </a:prstGeom>
                    </p:spPr>
                  </p:pic>
                </p:oleObj>
              </mc:Fallback>
            </mc:AlternateContent>
          </a:graphicData>
        </a:graphic>
      </p:graphicFrame>
      <p:sp>
        <p:nvSpPr>
          <p:cNvPr id="34" name="Rectangle 8">
            <a:extLst>
              <a:ext uri="{FF2B5EF4-FFF2-40B4-BE49-F238E27FC236}">
                <a16:creationId xmlns:a16="http://schemas.microsoft.com/office/drawing/2014/main" id="{066FCDD0-A55C-4C2E-85B6-CBC6A34FCC58}"/>
              </a:ext>
            </a:extLst>
          </p:cNvPr>
          <p:cNvSpPr>
            <a:spLocks noChangeArrowheads="1"/>
          </p:cNvSpPr>
          <p:nvPr/>
        </p:nvSpPr>
        <p:spPr bwMode="auto">
          <a:xfrm>
            <a:off x="289570" y="3592089"/>
            <a:ext cx="8640960"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薛定谔方程意味着能量在空间的表述等于能量在时间的表述。</a:t>
            </a:r>
          </a:p>
        </p:txBody>
      </p:sp>
      <p:grpSp>
        <p:nvGrpSpPr>
          <p:cNvPr id="15" name="组合 14">
            <a:extLst>
              <a:ext uri="{FF2B5EF4-FFF2-40B4-BE49-F238E27FC236}">
                <a16:creationId xmlns:a16="http://schemas.microsoft.com/office/drawing/2014/main" id="{61001CBE-6997-4F2B-B27B-6C225E1CC06D}"/>
              </a:ext>
            </a:extLst>
          </p:cNvPr>
          <p:cNvGrpSpPr/>
          <p:nvPr/>
        </p:nvGrpSpPr>
        <p:grpSpPr>
          <a:xfrm>
            <a:off x="1580470" y="5189662"/>
            <a:ext cx="5769028" cy="1540137"/>
            <a:chOff x="1633538" y="4783138"/>
            <a:chExt cx="6588125" cy="2074862"/>
          </a:xfrm>
        </p:grpSpPr>
        <p:grpSp>
          <p:nvGrpSpPr>
            <p:cNvPr id="16" name="Group 61">
              <a:extLst>
                <a:ext uri="{FF2B5EF4-FFF2-40B4-BE49-F238E27FC236}">
                  <a16:creationId xmlns:a16="http://schemas.microsoft.com/office/drawing/2014/main" id="{5E3A8B09-BB46-41CD-9321-A79B5493A2A0}"/>
                </a:ext>
              </a:extLst>
            </p:cNvPr>
            <p:cNvGrpSpPr>
              <a:grpSpLocks/>
            </p:cNvGrpSpPr>
            <p:nvPr/>
          </p:nvGrpSpPr>
          <p:grpSpPr bwMode="auto">
            <a:xfrm>
              <a:off x="1633538" y="4895850"/>
              <a:ext cx="6546850" cy="1962150"/>
              <a:chOff x="882" y="1219"/>
              <a:chExt cx="4124" cy="1236"/>
            </a:xfrm>
          </p:grpSpPr>
          <p:grpSp>
            <p:nvGrpSpPr>
              <p:cNvPr id="81" name="Group 63">
                <a:extLst>
                  <a:ext uri="{FF2B5EF4-FFF2-40B4-BE49-F238E27FC236}">
                    <a16:creationId xmlns:a16="http://schemas.microsoft.com/office/drawing/2014/main" id="{2F56A910-F542-4012-9A22-8B06DCAA0D19}"/>
                  </a:ext>
                </a:extLst>
              </p:cNvPr>
              <p:cNvGrpSpPr>
                <a:grpSpLocks/>
              </p:cNvGrpSpPr>
              <p:nvPr/>
            </p:nvGrpSpPr>
            <p:grpSpPr bwMode="auto">
              <a:xfrm>
                <a:off x="882" y="1220"/>
                <a:ext cx="2929" cy="1235"/>
                <a:chOff x="882" y="1220"/>
                <a:chExt cx="2929" cy="1235"/>
              </a:xfrm>
            </p:grpSpPr>
            <p:sp>
              <p:nvSpPr>
                <p:cNvPr id="83" name="Text Box 70">
                  <a:extLst>
                    <a:ext uri="{FF2B5EF4-FFF2-40B4-BE49-F238E27FC236}">
                      <a16:creationId xmlns:a16="http://schemas.microsoft.com/office/drawing/2014/main" id="{04B1E959-7E16-46DC-95AA-87109163B8C5}"/>
                    </a:ext>
                  </a:extLst>
                </p:cNvPr>
                <p:cNvSpPr txBox="1">
                  <a:spLocks noChangeArrowheads="1"/>
                </p:cNvSpPr>
                <p:nvPr/>
              </p:nvSpPr>
              <p:spPr bwMode="auto">
                <a:xfrm>
                  <a:off x="882" y="1820"/>
                  <a:ext cx="661" cy="287"/>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wrap="square">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600" b="1" dirty="0">
                      <a:ea typeface="隶书" panose="02010509060101010101" pitchFamily="49" charset="-122"/>
                    </a:rPr>
                    <a:t>电子源</a:t>
                  </a:r>
                  <a:endParaRPr lang="zh-CN" altLang="en-US" dirty="0"/>
                </a:p>
              </p:txBody>
            </p:sp>
            <p:grpSp>
              <p:nvGrpSpPr>
                <p:cNvPr id="84" name="Group 64">
                  <a:extLst>
                    <a:ext uri="{FF2B5EF4-FFF2-40B4-BE49-F238E27FC236}">
                      <a16:creationId xmlns:a16="http://schemas.microsoft.com/office/drawing/2014/main" id="{25FB6857-4E48-4ECA-8609-C2C0568FACA3}"/>
                    </a:ext>
                  </a:extLst>
                </p:cNvPr>
                <p:cNvGrpSpPr>
                  <a:grpSpLocks/>
                </p:cNvGrpSpPr>
                <p:nvPr/>
              </p:nvGrpSpPr>
              <p:grpSpPr bwMode="auto">
                <a:xfrm>
                  <a:off x="979" y="1220"/>
                  <a:ext cx="2832" cy="1235"/>
                  <a:chOff x="2640" y="336"/>
                  <a:chExt cx="2832" cy="1744"/>
                </a:xfrm>
              </p:grpSpPr>
              <p:sp>
                <p:nvSpPr>
                  <p:cNvPr id="85" name="Line 69">
                    <a:extLst>
                      <a:ext uri="{FF2B5EF4-FFF2-40B4-BE49-F238E27FC236}">
                        <a16:creationId xmlns:a16="http://schemas.microsoft.com/office/drawing/2014/main" id="{70EFE77F-9CD7-4369-B3C6-B088590E76F8}"/>
                      </a:ext>
                    </a:extLst>
                  </p:cNvPr>
                  <p:cNvSpPr>
                    <a:spLocks noChangeShapeType="1"/>
                  </p:cNvSpPr>
                  <p:nvPr/>
                </p:nvSpPr>
                <p:spPr bwMode="auto">
                  <a:xfrm>
                    <a:off x="3590" y="543"/>
                    <a:ext cx="0" cy="528"/>
                  </a:xfrm>
                  <a:prstGeom prst="line">
                    <a:avLst/>
                  </a:prstGeom>
                  <a:noFill/>
                  <a:ln w="3810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86" name="Line 68">
                    <a:extLst>
                      <a:ext uri="{FF2B5EF4-FFF2-40B4-BE49-F238E27FC236}">
                        <a16:creationId xmlns:a16="http://schemas.microsoft.com/office/drawing/2014/main" id="{F0AB4E68-AC7A-4867-A4B2-EDCED16FDB41}"/>
                      </a:ext>
                    </a:extLst>
                  </p:cNvPr>
                  <p:cNvSpPr>
                    <a:spLocks noChangeShapeType="1"/>
                  </p:cNvSpPr>
                  <p:nvPr/>
                </p:nvSpPr>
                <p:spPr bwMode="auto">
                  <a:xfrm>
                    <a:off x="3591" y="1166"/>
                    <a:ext cx="0" cy="528"/>
                  </a:xfrm>
                  <a:prstGeom prst="line">
                    <a:avLst/>
                  </a:prstGeom>
                  <a:noFill/>
                  <a:ln w="3810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87" name="Line 67">
                    <a:extLst>
                      <a:ext uri="{FF2B5EF4-FFF2-40B4-BE49-F238E27FC236}">
                        <a16:creationId xmlns:a16="http://schemas.microsoft.com/office/drawing/2014/main" id="{2DDAA2C1-DE08-437F-A867-7285E45D085C}"/>
                      </a:ext>
                    </a:extLst>
                  </p:cNvPr>
                  <p:cNvSpPr>
                    <a:spLocks noChangeShapeType="1"/>
                  </p:cNvSpPr>
                  <p:nvPr/>
                </p:nvSpPr>
                <p:spPr bwMode="auto">
                  <a:xfrm>
                    <a:off x="5184" y="336"/>
                    <a:ext cx="0" cy="1584"/>
                  </a:xfrm>
                  <a:prstGeom prst="line">
                    <a:avLst/>
                  </a:prstGeom>
                  <a:noFill/>
                  <a:ln w="38100">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88" name="Text Box 66">
                    <a:extLst>
                      <a:ext uri="{FF2B5EF4-FFF2-40B4-BE49-F238E27FC236}">
                        <a16:creationId xmlns:a16="http://schemas.microsoft.com/office/drawing/2014/main" id="{02E798F0-0490-45D3-A068-9F87DF91EB1A}"/>
                      </a:ext>
                    </a:extLst>
                  </p:cNvPr>
                  <p:cNvSpPr txBox="1">
                    <a:spLocks noChangeArrowheads="1"/>
                  </p:cNvSpPr>
                  <p:nvPr/>
                </p:nvSpPr>
                <p:spPr bwMode="auto">
                  <a:xfrm>
                    <a:off x="5232" y="1345"/>
                    <a:ext cx="240" cy="735"/>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sz="1600" b="1">
                        <a:ea typeface="隶书" panose="02010509060101010101" pitchFamily="49" charset="-122"/>
                      </a:rPr>
                      <a:t>感光屏</a:t>
                    </a:r>
                    <a:endParaRPr lang="zh-CN" altLang="en-US"/>
                  </a:p>
                </p:txBody>
              </p:sp>
              <p:sp>
                <p:nvSpPr>
                  <p:cNvPr id="89" name="Rectangle 65">
                    <a:extLst>
                      <a:ext uri="{FF2B5EF4-FFF2-40B4-BE49-F238E27FC236}">
                        <a16:creationId xmlns:a16="http://schemas.microsoft.com/office/drawing/2014/main" id="{049665F0-89C8-4B84-99D8-A6EC8821ABC6}"/>
                      </a:ext>
                    </a:extLst>
                  </p:cNvPr>
                  <p:cNvSpPr>
                    <a:spLocks noChangeArrowheads="1"/>
                  </p:cNvSpPr>
                  <p:nvPr/>
                </p:nvSpPr>
                <p:spPr bwMode="auto">
                  <a:xfrm>
                    <a:off x="2640" y="1056"/>
                    <a:ext cx="288" cy="96"/>
                  </a:xfrm>
                  <a:prstGeom prst="rect">
                    <a:avLst/>
                  </a:prstGeom>
                  <a:solidFill>
                    <a:srgbClr val="33CCCC"/>
                  </a:solidFill>
                  <a:ln w="9525">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82" name="Rectangle 62">
                <a:extLst>
                  <a:ext uri="{FF2B5EF4-FFF2-40B4-BE49-F238E27FC236}">
                    <a16:creationId xmlns:a16="http://schemas.microsoft.com/office/drawing/2014/main" id="{FD2F983E-7139-4881-8B79-E22A9E5DD393}"/>
                  </a:ext>
                </a:extLst>
              </p:cNvPr>
              <p:cNvSpPr>
                <a:spLocks noChangeArrowheads="1"/>
              </p:cNvSpPr>
              <p:nvPr/>
            </p:nvSpPr>
            <p:spPr bwMode="auto">
              <a:xfrm>
                <a:off x="3939" y="1219"/>
                <a:ext cx="1067" cy="1030"/>
              </a:xfrm>
              <a:prstGeom prst="rect">
                <a:avLst/>
              </a:prstGeom>
              <a:solidFill>
                <a:srgbClr val="000000"/>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 name="Group 52">
              <a:extLst>
                <a:ext uri="{FF2B5EF4-FFF2-40B4-BE49-F238E27FC236}">
                  <a16:creationId xmlns:a16="http://schemas.microsoft.com/office/drawing/2014/main" id="{8C99DD7A-DD28-42F3-AEA0-936B362D9A74}"/>
                </a:ext>
              </a:extLst>
            </p:cNvPr>
            <p:cNvGrpSpPr>
              <a:grpSpLocks/>
            </p:cNvGrpSpPr>
            <p:nvPr/>
          </p:nvGrpSpPr>
          <p:grpSpPr bwMode="auto">
            <a:xfrm>
              <a:off x="2276475" y="5761038"/>
              <a:ext cx="5945188" cy="879475"/>
              <a:chOff x="1240" y="3629"/>
              <a:chExt cx="3745" cy="554"/>
            </a:xfrm>
          </p:grpSpPr>
          <p:sp>
            <p:nvSpPr>
              <p:cNvPr id="73" name="Oval 60">
                <a:extLst>
                  <a:ext uri="{FF2B5EF4-FFF2-40B4-BE49-F238E27FC236}">
                    <a16:creationId xmlns:a16="http://schemas.microsoft.com/office/drawing/2014/main" id="{73BDC1A5-198A-4E20-9C1B-9D80C42FEE91}"/>
                  </a:ext>
                </a:extLst>
              </p:cNvPr>
              <p:cNvSpPr>
                <a:spLocks noChangeArrowheads="1"/>
              </p:cNvSpPr>
              <p:nvPr/>
            </p:nvSpPr>
            <p:spPr bwMode="auto">
              <a:xfrm>
                <a:off x="4488" y="3850"/>
                <a:ext cx="27" cy="27"/>
              </a:xfrm>
              <a:prstGeom prst="ellipse">
                <a:avLst/>
              </a:prstGeom>
              <a:solidFill>
                <a:schemeClr val="bg1"/>
              </a:solidFill>
              <a:ln w="9525">
                <a:solidFill>
                  <a:srgbClr val="003366"/>
                </a:solidFill>
                <a:round/>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Text Box 59">
                <a:extLst>
                  <a:ext uri="{FF2B5EF4-FFF2-40B4-BE49-F238E27FC236}">
                    <a16:creationId xmlns:a16="http://schemas.microsoft.com/office/drawing/2014/main" id="{D4F5DA8C-7C97-4AF3-A96D-D3DFE3008544}"/>
                  </a:ext>
                </a:extLst>
              </p:cNvPr>
              <p:cNvSpPr txBox="1">
                <a:spLocks noChangeArrowheads="1"/>
              </p:cNvSpPr>
              <p:nvPr/>
            </p:nvSpPr>
            <p:spPr bwMode="auto">
              <a:xfrm>
                <a:off x="4702" y="3894"/>
                <a:ext cx="283"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1800" b="1">
                    <a:solidFill>
                      <a:schemeClr val="bg1"/>
                    </a:solidFill>
                    <a:ea typeface=""/>
                    <a:cs typeface=""/>
                  </a:rPr>
                  <a:t>Q</a:t>
                </a:r>
                <a:endParaRPr lang="en-US" altLang="zh-CN"/>
              </a:p>
            </p:txBody>
          </p:sp>
          <p:grpSp>
            <p:nvGrpSpPr>
              <p:cNvPr id="75" name="Group 56">
                <a:extLst>
                  <a:ext uri="{FF2B5EF4-FFF2-40B4-BE49-F238E27FC236}">
                    <a16:creationId xmlns:a16="http://schemas.microsoft.com/office/drawing/2014/main" id="{77A147B0-D263-4D3F-A14E-F8723745FB7A}"/>
                  </a:ext>
                </a:extLst>
              </p:cNvPr>
              <p:cNvGrpSpPr>
                <a:grpSpLocks/>
              </p:cNvGrpSpPr>
              <p:nvPr/>
            </p:nvGrpSpPr>
            <p:grpSpPr bwMode="auto">
              <a:xfrm>
                <a:off x="3191" y="3830"/>
                <a:ext cx="313" cy="353"/>
                <a:chOff x="3238" y="1965"/>
                <a:chExt cx="313" cy="353"/>
              </a:xfrm>
            </p:grpSpPr>
            <p:sp>
              <p:nvSpPr>
                <p:cNvPr id="79" name="Text Box 58">
                  <a:extLst>
                    <a:ext uri="{FF2B5EF4-FFF2-40B4-BE49-F238E27FC236}">
                      <a16:creationId xmlns:a16="http://schemas.microsoft.com/office/drawing/2014/main" id="{B6DCE4A7-48D3-4A2D-BF3D-AA9523B95924}"/>
                    </a:ext>
                  </a:extLst>
                </p:cNvPr>
                <p:cNvSpPr txBox="1">
                  <a:spLocks noChangeArrowheads="1"/>
                </p:cNvSpPr>
                <p:nvPr/>
              </p:nvSpPr>
              <p:spPr bwMode="auto">
                <a:xfrm>
                  <a:off x="3238" y="2030"/>
                  <a:ext cx="274" cy="288"/>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1">
                      <a:ea typeface=""/>
                      <a:cs typeface=""/>
                    </a:rPr>
                    <a:t>Q</a:t>
                  </a:r>
                  <a:endParaRPr lang="en-US" altLang="zh-CN"/>
                </a:p>
              </p:txBody>
            </p:sp>
            <p:sp>
              <p:nvSpPr>
                <p:cNvPr id="80" name="Oval 57">
                  <a:extLst>
                    <a:ext uri="{FF2B5EF4-FFF2-40B4-BE49-F238E27FC236}">
                      <a16:creationId xmlns:a16="http://schemas.microsoft.com/office/drawing/2014/main" id="{7062D636-D553-426A-BC7D-2AEBD916B459}"/>
                    </a:ext>
                  </a:extLst>
                </p:cNvPr>
                <p:cNvSpPr>
                  <a:spLocks noChangeArrowheads="1"/>
                </p:cNvSpPr>
                <p:nvPr/>
              </p:nvSpPr>
              <p:spPr bwMode="auto">
                <a:xfrm>
                  <a:off x="3495" y="1965"/>
                  <a:ext cx="56" cy="56"/>
                </a:xfrm>
                <a:prstGeom prst="ellipse">
                  <a:avLst/>
                </a:prstGeom>
                <a:solidFill>
                  <a:srgbClr val="33CCCC"/>
                </a:solidFill>
                <a:ln w="9525">
                  <a:solidFill>
                    <a:srgbClr val="003366"/>
                  </a:solidFill>
                  <a:round/>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76" name="Group 53">
                <a:extLst>
                  <a:ext uri="{FF2B5EF4-FFF2-40B4-BE49-F238E27FC236}">
                    <a16:creationId xmlns:a16="http://schemas.microsoft.com/office/drawing/2014/main" id="{C1A383FB-ED8C-47FB-8B4E-A733934B1885}"/>
                  </a:ext>
                </a:extLst>
              </p:cNvPr>
              <p:cNvGrpSpPr>
                <a:grpSpLocks/>
              </p:cNvGrpSpPr>
              <p:nvPr/>
            </p:nvGrpSpPr>
            <p:grpSpPr bwMode="auto">
              <a:xfrm>
                <a:off x="1240" y="3629"/>
                <a:ext cx="2245" cy="228"/>
                <a:chOff x="1277" y="1764"/>
                <a:chExt cx="2245" cy="228"/>
              </a:xfrm>
            </p:grpSpPr>
            <p:sp>
              <p:nvSpPr>
                <p:cNvPr id="77" name="Line 55">
                  <a:extLst>
                    <a:ext uri="{FF2B5EF4-FFF2-40B4-BE49-F238E27FC236}">
                      <a16:creationId xmlns:a16="http://schemas.microsoft.com/office/drawing/2014/main" id="{CC1F5E2D-45D2-4C5D-AD5E-7828E2860267}"/>
                    </a:ext>
                  </a:extLst>
                </p:cNvPr>
                <p:cNvSpPr>
                  <a:spLocks noChangeShapeType="1"/>
                </p:cNvSpPr>
                <p:nvPr/>
              </p:nvSpPr>
              <p:spPr bwMode="auto">
                <a:xfrm>
                  <a:off x="1926" y="1766"/>
                  <a:ext cx="1596" cy="226"/>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78" name="Line 54">
                  <a:extLst>
                    <a:ext uri="{FF2B5EF4-FFF2-40B4-BE49-F238E27FC236}">
                      <a16:creationId xmlns:a16="http://schemas.microsoft.com/office/drawing/2014/main" id="{9D42A6A5-F6C6-46A7-95EB-0D426BFA351E}"/>
                    </a:ext>
                  </a:extLst>
                </p:cNvPr>
                <p:cNvSpPr>
                  <a:spLocks noChangeShapeType="1"/>
                </p:cNvSpPr>
                <p:nvPr/>
              </p:nvSpPr>
              <p:spPr bwMode="auto">
                <a:xfrm>
                  <a:off x="1277" y="1764"/>
                  <a:ext cx="661"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grpSp>
        </p:grpSp>
        <p:grpSp>
          <p:nvGrpSpPr>
            <p:cNvPr id="18" name="Group 43">
              <a:extLst>
                <a:ext uri="{FF2B5EF4-FFF2-40B4-BE49-F238E27FC236}">
                  <a16:creationId xmlns:a16="http://schemas.microsoft.com/office/drawing/2014/main" id="{D2C7B4AC-1485-4113-989D-E4FE3C83626A}"/>
                </a:ext>
              </a:extLst>
            </p:cNvPr>
            <p:cNvGrpSpPr>
              <a:grpSpLocks/>
            </p:cNvGrpSpPr>
            <p:nvPr/>
          </p:nvGrpSpPr>
          <p:grpSpPr bwMode="auto">
            <a:xfrm>
              <a:off x="2276475" y="5554663"/>
              <a:ext cx="5064125" cy="457200"/>
              <a:chOff x="1240" y="3499"/>
              <a:chExt cx="3190" cy="288"/>
            </a:xfrm>
          </p:grpSpPr>
          <p:sp>
            <p:nvSpPr>
              <p:cNvPr id="65" name="Oval 51">
                <a:extLst>
                  <a:ext uri="{FF2B5EF4-FFF2-40B4-BE49-F238E27FC236}">
                    <a16:creationId xmlns:a16="http://schemas.microsoft.com/office/drawing/2014/main" id="{06D6A8ED-B44F-4FD5-8134-01A8FDB0F843}"/>
                  </a:ext>
                </a:extLst>
              </p:cNvPr>
              <p:cNvSpPr>
                <a:spLocks noChangeArrowheads="1"/>
              </p:cNvSpPr>
              <p:nvPr/>
            </p:nvSpPr>
            <p:spPr bwMode="auto">
              <a:xfrm>
                <a:off x="4403" y="3576"/>
                <a:ext cx="27" cy="27"/>
              </a:xfrm>
              <a:prstGeom prst="ellipse">
                <a:avLst/>
              </a:prstGeom>
              <a:solidFill>
                <a:schemeClr val="bg1"/>
              </a:solidFill>
              <a:ln w="9525">
                <a:solidFill>
                  <a:srgbClr val="003366"/>
                </a:solidFill>
                <a:round/>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 name="Group 44">
                <a:extLst>
                  <a:ext uri="{FF2B5EF4-FFF2-40B4-BE49-F238E27FC236}">
                    <a16:creationId xmlns:a16="http://schemas.microsoft.com/office/drawing/2014/main" id="{768837D7-892F-47AB-8BDE-5F9F8FF29F30}"/>
                  </a:ext>
                </a:extLst>
              </p:cNvPr>
              <p:cNvGrpSpPr>
                <a:grpSpLocks/>
              </p:cNvGrpSpPr>
              <p:nvPr/>
            </p:nvGrpSpPr>
            <p:grpSpPr bwMode="auto">
              <a:xfrm>
                <a:off x="1240" y="3499"/>
                <a:ext cx="2566" cy="288"/>
                <a:chOff x="1240" y="3499"/>
                <a:chExt cx="2566" cy="288"/>
              </a:xfrm>
            </p:grpSpPr>
            <p:grpSp>
              <p:nvGrpSpPr>
                <p:cNvPr id="67" name="Group 46">
                  <a:extLst>
                    <a:ext uri="{FF2B5EF4-FFF2-40B4-BE49-F238E27FC236}">
                      <a16:creationId xmlns:a16="http://schemas.microsoft.com/office/drawing/2014/main" id="{3744ACDD-4BD6-4F15-96C5-816C08492BAD}"/>
                    </a:ext>
                  </a:extLst>
                </p:cNvPr>
                <p:cNvGrpSpPr>
                  <a:grpSpLocks/>
                </p:cNvGrpSpPr>
                <p:nvPr/>
              </p:nvGrpSpPr>
              <p:grpSpPr bwMode="auto">
                <a:xfrm>
                  <a:off x="1892" y="3499"/>
                  <a:ext cx="1914" cy="288"/>
                  <a:chOff x="1939" y="1634"/>
                  <a:chExt cx="1914" cy="288"/>
                </a:xfrm>
              </p:grpSpPr>
              <p:grpSp>
                <p:nvGrpSpPr>
                  <p:cNvPr id="69" name="Group 48">
                    <a:extLst>
                      <a:ext uri="{FF2B5EF4-FFF2-40B4-BE49-F238E27FC236}">
                        <a16:creationId xmlns:a16="http://schemas.microsoft.com/office/drawing/2014/main" id="{C762D514-CA78-46A9-8A7B-83716020ACBA}"/>
                      </a:ext>
                    </a:extLst>
                  </p:cNvPr>
                  <p:cNvGrpSpPr>
                    <a:grpSpLocks/>
                  </p:cNvGrpSpPr>
                  <p:nvPr/>
                </p:nvGrpSpPr>
                <p:grpSpPr bwMode="auto">
                  <a:xfrm>
                    <a:off x="1939" y="1634"/>
                    <a:ext cx="1914" cy="288"/>
                    <a:chOff x="1939" y="1634"/>
                    <a:chExt cx="1914" cy="288"/>
                  </a:xfrm>
                </p:grpSpPr>
                <p:sp>
                  <p:nvSpPr>
                    <p:cNvPr id="71" name="Line 50">
                      <a:extLst>
                        <a:ext uri="{FF2B5EF4-FFF2-40B4-BE49-F238E27FC236}">
                          <a16:creationId xmlns:a16="http://schemas.microsoft.com/office/drawing/2014/main" id="{2B2E7EBD-F7C6-4F1C-BF61-946F96262640}"/>
                        </a:ext>
                      </a:extLst>
                    </p:cNvPr>
                    <p:cNvSpPr>
                      <a:spLocks noChangeShapeType="1"/>
                    </p:cNvSpPr>
                    <p:nvPr/>
                  </p:nvSpPr>
                  <p:spPr bwMode="auto">
                    <a:xfrm>
                      <a:off x="1939" y="1765"/>
                      <a:ext cx="1584" cy="0"/>
                    </a:xfrm>
                    <a:prstGeom prst="line">
                      <a:avLst/>
                    </a:prstGeom>
                    <a:noFill/>
                    <a:ln w="9525">
                      <a:solidFill>
                        <a:srgbClr val="0033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72" name="Text Box 49">
                      <a:extLst>
                        <a:ext uri="{FF2B5EF4-FFF2-40B4-BE49-F238E27FC236}">
                          <a16:creationId xmlns:a16="http://schemas.microsoft.com/office/drawing/2014/main" id="{33DBABB8-68AA-4674-9668-5F2F7D7233B2}"/>
                        </a:ext>
                      </a:extLst>
                    </p:cNvPr>
                    <p:cNvSpPr txBox="1">
                      <a:spLocks noChangeArrowheads="1"/>
                    </p:cNvSpPr>
                    <p:nvPr/>
                  </p:nvSpPr>
                  <p:spPr bwMode="auto">
                    <a:xfrm>
                      <a:off x="3598" y="1634"/>
                      <a:ext cx="255" cy="288"/>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1" dirty="0">
                          <a:ea typeface=""/>
                          <a:cs typeface=""/>
                        </a:rPr>
                        <a:t>O</a:t>
                      </a:r>
                      <a:endParaRPr lang="en-US" altLang="zh-CN" dirty="0"/>
                    </a:p>
                  </p:txBody>
                </p:sp>
              </p:grpSp>
              <p:sp>
                <p:nvSpPr>
                  <p:cNvPr id="70" name="Oval 47">
                    <a:extLst>
                      <a:ext uri="{FF2B5EF4-FFF2-40B4-BE49-F238E27FC236}">
                        <a16:creationId xmlns:a16="http://schemas.microsoft.com/office/drawing/2014/main" id="{A35ACC8A-8FB7-44AB-B26A-C3C408071CB4}"/>
                      </a:ext>
                    </a:extLst>
                  </p:cNvPr>
                  <p:cNvSpPr>
                    <a:spLocks noChangeArrowheads="1"/>
                  </p:cNvSpPr>
                  <p:nvPr/>
                </p:nvSpPr>
                <p:spPr bwMode="auto">
                  <a:xfrm>
                    <a:off x="3495" y="1739"/>
                    <a:ext cx="56" cy="56"/>
                  </a:xfrm>
                  <a:prstGeom prst="ellipse">
                    <a:avLst/>
                  </a:prstGeom>
                  <a:solidFill>
                    <a:srgbClr val="33CCCC"/>
                  </a:solidFill>
                  <a:ln w="9525">
                    <a:solidFill>
                      <a:srgbClr val="003366"/>
                    </a:solidFill>
                    <a:round/>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68" name="Line 45">
                  <a:extLst>
                    <a:ext uri="{FF2B5EF4-FFF2-40B4-BE49-F238E27FC236}">
                      <a16:creationId xmlns:a16="http://schemas.microsoft.com/office/drawing/2014/main" id="{488D84CD-5C2A-4D5E-BF5A-3CAC79CE44DB}"/>
                    </a:ext>
                  </a:extLst>
                </p:cNvPr>
                <p:cNvSpPr>
                  <a:spLocks noChangeShapeType="1"/>
                </p:cNvSpPr>
                <p:nvPr/>
              </p:nvSpPr>
              <p:spPr bwMode="auto">
                <a:xfrm>
                  <a:off x="1240" y="3630"/>
                  <a:ext cx="661"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grpSp>
        </p:grpSp>
        <p:grpSp>
          <p:nvGrpSpPr>
            <p:cNvPr id="19" name="Group 33">
              <a:extLst>
                <a:ext uri="{FF2B5EF4-FFF2-40B4-BE49-F238E27FC236}">
                  <a16:creationId xmlns:a16="http://schemas.microsoft.com/office/drawing/2014/main" id="{A83B3868-C49F-4DA5-A590-5C7AB43FA89A}"/>
                </a:ext>
              </a:extLst>
            </p:cNvPr>
            <p:cNvGrpSpPr>
              <a:grpSpLocks/>
            </p:cNvGrpSpPr>
            <p:nvPr/>
          </p:nvGrpSpPr>
          <p:grpSpPr bwMode="auto">
            <a:xfrm>
              <a:off x="2243138" y="4783138"/>
              <a:ext cx="4897437" cy="973137"/>
              <a:chOff x="1210" y="3004"/>
              <a:chExt cx="3085" cy="613"/>
            </a:xfrm>
          </p:grpSpPr>
          <p:sp>
            <p:nvSpPr>
              <p:cNvPr id="56" name="Oval 42">
                <a:extLst>
                  <a:ext uri="{FF2B5EF4-FFF2-40B4-BE49-F238E27FC236}">
                    <a16:creationId xmlns:a16="http://schemas.microsoft.com/office/drawing/2014/main" id="{00D0FA84-BF00-4BBE-AECA-393CB88A6D65}"/>
                  </a:ext>
                </a:extLst>
              </p:cNvPr>
              <p:cNvSpPr>
                <a:spLocks noChangeArrowheads="1"/>
              </p:cNvSpPr>
              <p:nvPr/>
            </p:nvSpPr>
            <p:spPr bwMode="auto">
              <a:xfrm>
                <a:off x="4268" y="3225"/>
                <a:ext cx="27" cy="28"/>
              </a:xfrm>
              <a:prstGeom prst="ellipse">
                <a:avLst/>
              </a:prstGeom>
              <a:solidFill>
                <a:schemeClr val="bg1"/>
              </a:solidFill>
              <a:ln w="9525">
                <a:solidFill>
                  <a:srgbClr val="003366"/>
                </a:solidFill>
                <a:round/>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7" name="Group 34">
                <a:extLst>
                  <a:ext uri="{FF2B5EF4-FFF2-40B4-BE49-F238E27FC236}">
                    <a16:creationId xmlns:a16="http://schemas.microsoft.com/office/drawing/2014/main" id="{016A45C9-3590-4ACC-94AD-3E43014553EC}"/>
                  </a:ext>
                </a:extLst>
              </p:cNvPr>
              <p:cNvGrpSpPr>
                <a:grpSpLocks/>
              </p:cNvGrpSpPr>
              <p:nvPr/>
            </p:nvGrpSpPr>
            <p:grpSpPr bwMode="auto">
              <a:xfrm>
                <a:off x="1210" y="3004"/>
                <a:ext cx="2926" cy="613"/>
                <a:chOff x="1229" y="3014"/>
                <a:chExt cx="2926" cy="613"/>
              </a:xfrm>
            </p:grpSpPr>
            <p:grpSp>
              <p:nvGrpSpPr>
                <p:cNvPr id="58" name="Group 39">
                  <a:extLst>
                    <a:ext uri="{FF2B5EF4-FFF2-40B4-BE49-F238E27FC236}">
                      <a16:creationId xmlns:a16="http://schemas.microsoft.com/office/drawing/2014/main" id="{899DABB1-8544-4626-84F1-083C55852388}"/>
                    </a:ext>
                  </a:extLst>
                </p:cNvPr>
                <p:cNvGrpSpPr>
                  <a:grpSpLocks/>
                </p:cNvGrpSpPr>
                <p:nvPr/>
              </p:nvGrpSpPr>
              <p:grpSpPr bwMode="auto">
                <a:xfrm>
                  <a:off x="1229" y="3266"/>
                  <a:ext cx="2257" cy="361"/>
                  <a:chOff x="1266" y="1401"/>
                  <a:chExt cx="2257" cy="361"/>
                </a:xfrm>
              </p:grpSpPr>
              <p:sp>
                <p:nvSpPr>
                  <p:cNvPr id="63" name="Line 41">
                    <a:extLst>
                      <a:ext uri="{FF2B5EF4-FFF2-40B4-BE49-F238E27FC236}">
                        <a16:creationId xmlns:a16="http://schemas.microsoft.com/office/drawing/2014/main" id="{F85F1872-A0EF-402F-8C14-AC74E0E85F3B}"/>
                      </a:ext>
                    </a:extLst>
                  </p:cNvPr>
                  <p:cNvSpPr>
                    <a:spLocks noChangeShapeType="1"/>
                  </p:cNvSpPr>
                  <p:nvPr/>
                </p:nvSpPr>
                <p:spPr bwMode="auto">
                  <a:xfrm>
                    <a:off x="1266" y="1762"/>
                    <a:ext cx="661"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64" name="Line 40">
                    <a:extLst>
                      <a:ext uri="{FF2B5EF4-FFF2-40B4-BE49-F238E27FC236}">
                        <a16:creationId xmlns:a16="http://schemas.microsoft.com/office/drawing/2014/main" id="{A1CB2924-4AD8-48B3-B2BB-5116FCDEC491}"/>
                      </a:ext>
                    </a:extLst>
                  </p:cNvPr>
                  <p:cNvSpPr>
                    <a:spLocks noChangeShapeType="1"/>
                  </p:cNvSpPr>
                  <p:nvPr/>
                </p:nvSpPr>
                <p:spPr bwMode="auto">
                  <a:xfrm flipV="1">
                    <a:off x="1927" y="1401"/>
                    <a:ext cx="1596" cy="361"/>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grpSp>
            <p:sp>
              <p:nvSpPr>
                <p:cNvPr id="59" name="Text Box 38">
                  <a:extLst>
                    <a:ext uri="{FF2B5EF4-FFF2-40B4-BE49-F238E27FC236}">
                      <a16:creationId xmlns:a16="http://schemas.microsoft.com/office/drawing/2014/main" id="{C8FBD547-3AA8-4C73-8BF1-50B4FDC6D150}"/>
                    </a:ext>
                  </a:extLst>
                </p:cNvPr>
                <p:cNvSpPr txBox="1">
                  <a:spLocks noChangeArrowheads="1"/>
                </p:cNvSpPr>
                <p:nvPr/>
              </p:nvSpPr>
              <p:spPr bwMode="auto">
                <a:xfrm>
                  <a:off x="3919" y="3130"/>
                  <a:ext cx="236" cy="231"/>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sz="1800" b="1">
                      <a:solidFill>
                        <a:schemeClr val="bg1"/>
                      </a:solidFill>
                      <a:ea typeface=""/>
                      <a:cs typeface=""/>
                    </a:rPr>
                    <a:t>P</a:t>
                  </a:r>
                  <a:endParaRPr lang="en-US" altLang="zh-CN"/>
                </a:p>
              </p:txBody>
            </p:sp>
            <p:grpSp>
              <p:nvGrpSpPr>
                <p:cNvPr id="60" name="Group 35">
                  <a:extLst>
                    <a:ext uri="{FF2B5EF4-FFF2-40B4-BE49-F238E27FC236}">
                      <a16:creationId xmlns:a16="http://schemas.microsoft.com/office/drawing/2014/main" id="{D29E374F-3727-4253-B2F8-9C8A7753E853}"/>
                    </a:ext>
                  </a:extLst>
                </p:cNvPr>
                <p:cNvGrpSpPr>
                  <a:grpSpLocks/>
                </p:cNvGrpSpPr>
                <p:nvPr/>
              </p:nvGrpSpPr>
              <p:grpSpPr bwMode="auto">
                <a:xfrm>
                  <a:off x="3188" y="3014"/>
                  <a:ext cx="324" cy="288"/>
                  <a:chOff x="3235" y="1149"/>
                  <a:chExt cx="324" cy="288"/>
                </a:xfrm>
              </p:grpSpPr>
              <p:sp>
                <p:nvSpPr>
                  <p:cNvPr id="61" name="Text Box 37">
                    <a:extLst>
                      <a:ext uri="{FF2B5EF4-FFF2-40B4-BE49-F238E27FC236}">
                        <a16:creationId xmlns:a16="http://schemas.microsoft.com/office/drawing/2014/main" id="{6BCC2D43-27CB-4A45-8CC4-A9BB989903A8}"/>
                      </a:ext>
                    </a:extLst>
                  </p:cNvPr>
                  <p:cNvSpPr txBox="1">
                    <a:spLocks noChangeArrowheads="1"/>
                  </p:cNvSpPr>
                  <p:nvPr/>
                </p:nvSpPr>
                <p:spPr bwMode="auto">
                  <a:xfrm>
                    <a:off x="3235" y="1149"/>
                    <a:ext cx="288" cy="288"/>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1">
                        <a:ea typeface=""/>
                        <a:cs typeface=""/>
                      </a:rPr>
                      <a:t>P</a:t>
                    </a:r>
                    <a:endParaRPr lang="en-US" altLang="zh-CN"/>
                  </a:p>
                </p:txBody>
              </p:sp>
              <p:sp>
                <p:nvSpPr>
                  <p:cNvPr id="62" name="Oval 36">
                    <a:extLst>
                      <a:ext uri="{FF2B5EF4-FFF2-40B4-BE49-F238E27FC236}">
                        <a16:creationId xmlns:a16="http://schemas.microsoft.com/office/drawing/2014/main" id="{855BB7E8-BA1B-4B31-AD00-661EB8C3A178}"/>
                      </a:ext>
                    </a:extLst>
                  </p:cNvPr>
                  <p:cNvSpPr>
                    <a:spLocks noChangeArrowheads="1"/>
                  </p:cNvSpPr>
                  <p:nvPr/>
                </p:nvSpPr>
                <p:spPr bwMode="auto">
                  <a:xfrm>
                    <a:off x="3503" y="1369"/>
                    <a:ext cx="56" cy="56"/>
                  </a:xfrm>
                  <a:prstGeom prst="ellipse">
                    <a:avLst/>
                  </a:prstGeom>
                  <a:solidFill>
                    <a:srgbClr val="33CCCC"/>
                  </a:solidFill>
                  <a:ln w="9525">
                    <a:solidFill>
                      <a:srgbClr val="003366"/>
                    </a:solidFill>
                    <a:round/>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grpSp>
          <p:nvGrpSpPr>
            <p:cNvPr id="20" name="Group 23">
              <a:extLst>
                <a:ext uri="{FF2B5EF4-FFF2-40B4-BE49-F238E27FC236}">
                  <a16:creationId xmlns:a16="http://schemas.microsoft.com/office/drawing/2014/main" id="{B8B36287-8CB0-49A4-B762-C71B3568C7FE}"/>
                </a:ext>
              </a:extLst>
            </p:cNvPr>
            <p:cNvGrpSpPr>
              <a:grpSpLocks/>
            </p:cNvGrpSpPr>
            <p:nvPr/>
          </p:nvGrpSpPr>
          <p:grpSpPr bwMode="auto">
            <a:xfrm>
              <a:off x="6592888" y="4992688"/>
              <a:ext cx="1509712" cy="1482725"/>
              <a:chOff x="3950" y="3136"/>
              <a:chExt cx="951" cy="934"/>
            </a:xfrm>
          </p:grpSpPr>
          <p:sp>
            <p:nvSpPr>
              <p:cNvPr id="49" name="Oval 30">
                <a:extLst>
                  <a:ext uri="{FF2B5EF4-FFF2-40B4-BE49-F238E27FC236}">
                    <a16:creationId xmlns:a16="http://schemas.microsoft.com/office/drawing/2014/main" id="{B122C62A-A78E-4FE5-BA1C-C79933A7C3DE}"/>
                  </a:ext>
                </a:extLst>
              </p:cNvPr>
              <p:cNvSpPr>
                <a:spLocks noChangeArrowheads="1"/>
              </p:cNvSpPr>
              <p:nvPr/>
            </p:nvSpPr>
            <p:spPr bwMode="auto">
              <a:xfrm>
                <a:off x="4034" y="3218"/>
                <a:ext cx="793" cy="774"/>
              </a:xfrm>
              <a:prstGeom prst="ellipse">
                <a:avLst/>
              </a:prstGeom>
              <a:noFill/>
              <a:ln w="28575">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Oval 29">
                <a:extLst>
                  <a:ext uri="{FF2B5EF4-FFF2-40B4-BE49-F238E27FC236}">
                    <a16:creationId xmlns:a16="http://schemas.microsoft.com/office/drawing/2014/main" id="{AEFA0B13-F369-4B47-B7BC-5E5412A2FA15}"/>
                  </a:ext>
                </a:extLst>
              </p:cNvPr>
              <p:cNvSpPr>
                <a:spLocks noChangeArrowheads="1"/>
              </p:cNvSpPr>
              <p:nvPr/>
            </p:nvSpPr>
            <p:spPr bwMode="auto">
              <a:xfrm>
                <a:off x="4115" y="3290"/>
                <a:ext cx="627" cy="632"/>
              </a:xfrm>
              <a:prstGeom prst="ellipse">
                <a:avLst/>
              </a:prstGeom>
              <a:noFill/>
              <a:ln w="28575">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Oval 28">
                <a:extLst>
                  <a:ext uri="{FF2B5EF4-FFF2-40B4-BE49-F238E27FC236}">
                    <a16:creationId xmlns:a16="http://schemas.microsoft.com/office/drawing/2014/main" id="{A553620C-D376-4422-B4B1-B30952D8B6DB}"/>
                  </a:ext>
                </a:extLst>
              </p:cNvPr>
              <p:cNvSpPr>
                <a:spLocks noChangeArrowheads="1"/>
              </p:cNvSpPr>
              <p:nvPr/>
            </p:nvSpPr>
            <p:spPr bwMode="auto">
              <a:xfrm>
                <a:off x="4173" y="3350"/>
                <a:ext cx="521" cy="508"/>
              </a:xfrm>
              <a:prstGeom prst="ellipse">
                <a:avLst/>
              </a:prstGeom>
              <a:noFill/>
              <a:ln w="28575">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27">
                <a:extLst>
                  <a:ext uri="{FF2B5EF4-FFF2-40B4-BE49-F238E27FC236}">
                    <a16:creationId xmlns:a16="http://schemas.microsoft.com/office/drawing/2014/main" id="{EE3CA8BD-621F-445D-AB79-E2EE33E068AD}"/>
                  </a:ext>
                </a:extLst>
              </p:cNvPr>
              <p:cNvSpPr>
                <a:spLocks noChangeArrowheads="1"/>
              </p:cNvSpPr>
              <p:nvPr/>
            </p:nvSpPr>
            <p:spPr bwMode="auto">
              <a:xfrm>
                <a:off x="4265" y="3434"/>
                <a:ext cx="325" cy="319"/>
              </a:xfrm>
              <a:prstGeom prst="ellipse">
                <a:avLst/>
              </a:prstGeom>
              <a:noFill/>
              <a:ln w="57150">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Oval 26">
                <a:extLst>
                  <a:ext uri="{FF2B5EF4-FFF2-40B4-BE49-F238E27FC236}">
                    <a16:creationId xmlns:a16="http://schemas.microsoft.com/office/drawing/2014/main" id="{A640EBDC-F841-4EBF-8523-A5ABBFC33AD2}"/>
                  </a:ext>
                </a:extLst>
              </p:cNvPr>
              <p:cNvSpPr>
                <a:spLocks noChangeArrowheads="1"/>
              </p:cNvSpPr>
              <p:nvPr/>
            </p:nvSpPr>
            <p:spPr bwMode="auto">
              <a:xfrm>
                <a:off x="4315" y="3488"/>
                <a:ext cx="227" cy="213"/>
              </a:xfrm>
              <a:prstGeom prst="ellipse">
                <a:avLst/>
              </a:prstGeom>
              <a:noFill/>
              <a:ln w="19050">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Oval 25">
                <a:extLst>
                  <a:ext uri="{FF2B5EF4-FFF2-40B4-BE49-F238E27FC236}">
                    <a16:creationId xmlns:a16="http://schemas.microsoft.com/office/drawing/2014/main" id="{25FC881E-9C67-4157-92FD-52866DD1C6A9}"/>
                  </a:ext>
                </a:extLst>
              </p:cNvPr>
              <p:cNvSpPr>
                <a:spLocks noChangeArrowheads="1"/>
              </p:cNvSpPr>
              <p:nvPr/>
            </p:nvSpPr>
            <p:spPr bwMode="auto">
              <a:xfrm>
                <a:off x="4347" y="3513"/>
                <a:ext cx="172" cy="166"/>
              </a:xfrm>
              <a:prstGeom prst="ellipse">
                <a:avLst/>
              </a:prstGeom>
              <a:solidFill>
                <a:schemeClr val="bg1"/>
              </a:solidFill>
              <a:ln w="19050">
                <a:solidFill>
                  <a:schemeClr val="bg1"/>
                </a:solidFill>
                <a:round/>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 name="Oval 24">
                <a:extLst>
                  <a:ext uri="{FF2B5EF4-FFF2-40B4-BE49-F238E27FC236}">
                    <a16:creationId xmlns:a16="http://schemas.microsoft.com/office/drawing/2014/main" id="{D433D402-25E4-4512-A219-3A86822EFD72}"/>
                  </a:ext>
                </a:extLst>
              </p:cNvPr>
              <p:cNvSpPr>
                <a:spLocks noChangeArrowheads="1"/>
              </p:cNvSpPr>
              <p:nvPr/>
            </p:nvSpPr>
            <p:spPr bwMode="auto">
              <a:xfrm>
                <a:off x="3950" y="3136"/>
                <a:ext cx="951" cy="934"/>
              </a:xfrm>
              <a:prstGeom prst="ellipse">
                <a:avLst/>
              </a:prstGeom>
              <a:noFill/>
              <a:ln w="12700">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1" name="Rectangle 22">
              <a:extLst>
                <a:ext uri="{FF2B5EF4-FFF2-40B4-BE49-F238E27FC236}">
                  <a16:creationId xmlns:a16="http://schemas.microsoft.com/office/drawing/2014/main" id="{800B68ED-B847-4DCF-BC35-10017429D9FB}"/>
                </a:ext>
              </a:extLst>
            </p:cNvPr>
            <p:cNvSpPr>
              <a:spLocks noChangeArrowheads="1"/>
            </p:cNvSpPr>
            <p:nvPr/>
          </p:nvSpPr>
          <p:spPr bwMode="auto">
            <a:xfrm>
              <a:off x="6500813" y="4916488"/>
              <a:ext cx="1663700" cy="1619250"/>
            </a:xfrm>
            <a:prstGeom prst="rect">
              <a:avLst/>
            </a:prstGeom>
            <a:solidFill>
              <a:srgbClr val="000000"/>
            </a:solidFill>
            <a:ln w="9525">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7" name="Group 2">
              <a:extLst>
                <a:ext uri="{FF2B5EF4-FFF2-40B4-BE49-F238E27FC236}">
                  <a16:creationId xmlns:a16="http://schemas.microsoft.com/office/drawing/2014/main" id="{62C9BB40-E489-4C4D-B455-A8DB89F9EF62}"/>
                </a:ext>
              </a:extLst>
            </p:cNvPr>
            <p:cNvGrpSpPr>
              <a:grpSpLocks/>
            </p:cNvGrpSpPr>
            <p:nvPr/>
          </p:nvGrpSpPr>
          <p:grpSpPr bwMode="auto">
            <a:xfrm>
              <a:off x="2257425" y="4987925"/>
              <a:ext cx="5832475" cy="1482725"/>
              <a:chOff x="1228" y="3142"/>
              <a:chExt cx="3674" cy="934"/>
            </a:xfrm>
          </p:grpSpPr>
          <p:grpSp>
            <p:nvGrpSpPr>
              <p:cNvPr id="28" name="Group 11">
                <a:extLst>
                  <a:ext uri="{FF2B5EF4-FFF2-40B4-BE49-F238E27FC236}">
                    <a16:creationId xmlns:a16="http://schemas.microsoft.com/office/drawing/2014/main" id="{FAD533BA-829D-4C18-A61F-B0051885CC6E}"/>
                  </a:ext>
                </a:extLst>
              </p:cNvPr>
              <p:cNvGrpSpPr>
                <a:grpSpLocks/>
              </p:cNvGrpSpPr>
              <p:nvPr/>
            </p:nvGrpSpPr>
            <p:grpSpPr bwMode="auto">
              <a:xfrm>
                <a:off x="1228" y="3324"/>
                <a:ext cx="2256" cy="689"/>
                <a:chOff x="1228" y="3324"/>
                <a:chExt cx="2256" cy="689"/>
              </a:xfrm>
            </p:grpSpPr>
            <p:sp>
              <p:nvSpPr>
                <p:cNvPr id="39" name="Line 21">
                  <a:extLst>
                    <a:ext uri="{FF2B5EF4-FFF2-40B4-BE49-F238E27FC236}">
                      <a16:creationId xmlns:a16="http://schemas.microsoft.com/office/drawing/2014/main" id="{A0FEB461-34B4-4E32-AA86-74437255AFB7}"/>
                    </a:ext>
                  </a:extLst>
                </p:cNvPr>
                <p:cNvSpPr>
                  <a:spLocks noChangeShapeType="1"/>
                </p:cNvSpPr>
                <p:nvPr/>
              </p:nvSpPr>
              <p:spPr bwMode="auto">
                <a:xfrm>
                  <a:off x="1879" y="3635"/>
                  <a:ext cx="1605" cy="95"/>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40" name="Line 20">
                  <a:extLst>
                    <a:ext uri="{FF2B5EF4-FFF2-40B4-BE49-F238E27FC236}">
                      <a16:creationId xmlns:a16="http://schemas.microsoft.com/office/drawing/2014/main" id="{9D5F91C0-DB73-44AF-9927-E76A4BF48777}"/>
                    </a:ext>
                  </a:extLst>
                </p:cNvPr>
                <p:cNvSpPr>
                  <a:spLocks noChangeShapeType="1"/>
                </p:cNvSpPr>
                <p:nvPr/>
              </p:nvSpPr>
              <p:spPr bwMode="auto">
                <a:xfrm>
                  <a:off x="1879" y="3635"/>
                  <a:ext cx="1605" cy="133"/>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41" name="Line 19">
                  <a:extLst>
                    <a:ext uri="{FF2B5EF4-FFF2-40B4-BE49-F238E27FC236}">
                      <a16:creationId xmlns:a16="http://schemas.microsoft.com/office/drawing/2014/main" id="{EBE8A14A-F39C-4051-8F28-F8C0D8207A54}"/>
                    </a:ext>
                  </a:extLst>
                </p:cNvPr>
                <p:cNvSpPr>
                  <a:spLocks noChangeShapeType="1"/>
                </p:cNvSpPr>
                <p:nvPr/>
              </p:nvSpPr>
              <p:spPr bwMode="auto">
                <a:xfrm flipV="1">
                  <a:off x="1228" y="3635"/>
                  <a:ext cx="661" cy="0"/>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42" name="Line 18">
                  <a:extLst>
                    <a:ext uri="{FF2B5EF4-FFF2-40B4-BE49-F238E27FC236}">
                      <a16:creationId xmlns:a16="http://schemas.microsoft.com/office/drawing/2014/main" id="{19BE1AD6-0B34-496B-BC2B-264D27C59ED6}"/>
                    </a:ext>
                  </a:extLst>
                </p:cNvPr>
                <p:cNvSpPr>
                  <a:spLocks noChangeShapeType="1"/>
                </p:cNvSpPr>
                <p:nvPr/>
              </p:nvSpPr>
              <p:spPr bwMode="auto">
                <a:xfrm flipV="1">
                  <a:off x="1889" y="3324"/>
                  <a:ext cx="1595" cy="311"/>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43" name="Line 17">
                  <a:extLst>
                    <a:ext uri="{FF2B5EF4-FFF2-40B4-BE49-F238E27FC236}">
                      <a16:creationId xmlns:a16="http://schemas.microsoft.com/office/drawing/2014/main" id="{7E3B1B69-AA8C-4F25-A085-CF3C5D9C0CD3}"/>
                    </a:ext>
                  </a:extLst>
                </p:cNvPr>
                <p:cNvSpPr>
                  <a:spLocks noChangeShapeType="1"/>
                </p:cNvSpPr>
                <p:nvPr/>
              </p:nvSpPr>
              <p:spPr bwMode="auto">
                <a:xfrm flipV="1">
                  <a:off x="1889" y="3390"/>
                  <a:ext cx="1586" cy="245"/>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44" name="Line 16">
                  <a:extLst>
                    <a:ext uri="{FF2B5EF4-FFF2-40B4-BE49-F238E27FC236}">
                      <a16:creationId xmlns:a16="http://schemas.microsoft.com/office/drawing/2014/main" id="{152E6BBA-F740-47A0-A737-CFACDB758B6B}"/>
                    </a:ext>
                  </a:extLst>
                </p:cNvPr>
                <p:cNvSpPr>
                  <a:spLocks noChangeShapeType="1"/>
                </p:cNvSpPr>
                <p:nvPr/>
              </p:nvSpPr>
              <p:spPr bwMode="auto">
                <a:xfrm flipV="1">
                  <a:off x="1889" y="3513"/>
                  <a:ext cx="1595" cy="122"/>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45" name="Line 15">
                  <a:extLst>
                    <a:ext uri="{FF2B5EF4-FFF2-40B4-BE49-F238E27FC236}">
                      <a16:creationId xmlns:a16="http://schemas.microsoft.com/office/drawing/2014/main" id="{F89787F9-7D0C-46D1-AA90-6C0CB2BBEDE4}"/>
                    </a:ext>
                  </a:extLst>
                </p:cNvPr>
                <p:cNvSpPr>
                  <a:spLocks noChangeShapeType="1"/>
                </p:cNvSpPr>
                <p:nvPr/>
              </p:nvSpPr>
              <p:spPr bwMode="auto">
                <a:xfrm>
                  <a:off x="1889" y="3635"/>
                  <a:ext cx="1586" cy="378"/>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46" name="Line 14">
                  <a:extLst>
                    <a:ext uri="{FF2B5EF4-FFF2-40B4-BE49-F238E27FC236}">
                      <a16:creationId xmlns:a16="http://schemas.microsoft.com/office/drawing/2014/main" id="{3BD89BA5-B045-4CCB-8AD6-26282464F8D6}"/>
                    </a:ext>
                  </a:extLst>
                </p:cNvPr>
                <p:cNvSpPr>
                  <a:spLocks noChangeShapeType="1"/>
                </p:cNvSpPr>
                <p:nvPr/>
              </p:nvSpPr>
              <p:spPr bwMode="auto">
                <a:xfrm>
                  <a:off x="1879" y="3635"/>
                  <a:ext cx="1605" cy="48"/>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47" name="Line 13">
                  <a:extLst>
                    <a:ext uri="{FF2B5EF4-FFF2-40B4-BE49-F238E27FC236}">
                      <a16:creationId xmlns:a16="http://schemas.microsoft.com/office/drawing/2014/main" id="{A5F648D6-06F3-4A76-B900-4B9074B1E419}"/>
                    </a:ext>
                  </a:extLst>
                </p:cNvPr>
                <p:cNvSpPr>
                  <a:spLocks noChangeShapeType="1"/>
                </p:cNvSpPr>
                <p:nvPr/>
              </p:nvSpPr>
              <p:spPr bwMode="auto">
                <a:xfrm flipV="1">
                  <a:off x="1879" y="3579"/>
                  <a:ext cx="1596" cy="56"/>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sp>
              <p:nvSpPr>
                <p:cNvPr id="48" name="Line 12">
                  <a:extLst>
                    <a:ext uri="{FF2B5EF4-FFF2-40B4-BE49-F238E27FC236}">
                      <a16:creationId xmlns:a16="http://schemas.microsoft.com/office/drawing/2014/main" id="{70FBB11B-44EE-4078-993F-F583077C65FD}"/>
                    </a:ext>
                  </a:extLst>
                </p:cNvPr>
                <p:cNvSpPr>
                  <a:spLocks noChangeShapeType="1"/>
                </p:cNvSpPr>
                <p:nvPr/>
              </p:nvSpPr>
              <p:spPr bwMode="auto">
                <a:xfrm>
                  <a:off x="1879" y="3635"/>
                  <a:ext cx="1596" cy="303"/>
                </a:xfrm>
                <a:prstGeom prst="line">
                  <a:avLst/>
                </a:prstGeom>
                <a:noFill/>
                <a:ln w="9525">
                  <a:solidFill>
                    <a:srgbClr val="00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a:lstStyle/>
                <a:p>
                  <a:endParaRPr lang="zh-CN" altLang="en-US"/>
                </a:p>
              </p:txBody>
            </p:sp>
          </p:grpSp>
          <p:grpSp>
            <p:nvGrpSpPr>
              <p:cNvPr id="29" name="Group 3">
                <a:extLst>
                  <a:ext uri="{FF2B5EF4-FFF2-40B4-BE49-F238E27FC236}">
                    <a16:creationId xmlns:a16="http://schemas.microsoft.com/office/drawing/2014/main" id="{2DE8C990-DA09-494F-A06F-05DCDB53F450}"/>
                  </a:ext>
                </a:extLst>
              </p:cNvPr>
              <p:cNvGrpSpPr>
                <a:grpSpLocks/>
              </p:cNvGrpSpPr>
              <p:nvPr/>
            </p:nvGrpSpPr>
            <p:grpSpPr bwMode="auto">
              <a:xfrm>
                <a:off x="3960" y="3142"/>
                <a:ext cx="942" cy="934"/>
                <a:chOff x="4027" y="1262"/>
                <a:chExt cx="914" cy="952"/>
              </a:xfrm>
            </p:grpSpPr>
            <p:sp>
              <p:nvSpPr>
                <p:cNvPr id="30" name="Oval 10">
                  <a:extLst>
                    <a:ext uri="{FF2B5EF4-FFF2-40B4-BE49-F238E27FC236}">
                      <a16:creationId xmlns:a16="http://schemas.microsoft.com/office/drawing/2014/main" id="{CC741D19-7DB5-4C0D-A7C7-833A69B614FA}"/>
                    </a:ext>
                  </a:extLst>
                </p:cNvPr>
                <p:cNvSpPr>
                  <a:spLocks noChangeArrowheads="1"/>
                </p:cNvSpPr>
                <p:nvPr/>
              </p:nvSpPr>
              <p:spPr bwMode="auto">
                <a:xfrm>
                  <a:off x="4108" y="1346"/>
                  <a:ext cx="762" cy="788"/>
                </a:xfrm>
                <a:prstGeom prst="ellipse">
                  <a:avLst/>
                </a:prstGeom>
                <a:noFill/>
                <a:ln w="28575">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Oval 9">
                  <a:extLst>
                    <a:ext uri="{FF2B5EF4-FFF2-40B4-BE49-F238E27FC236}">
                      <a16:creationId xmlns:a16="http://schemas.microsoft.com/office/drawing/2014/main" id="{6BA4072C-BB52-493D-A50E-7B2C34474DAC}"/>
                    </a:ext>
                  </a:extLst>
                </p:cNvPr>
                <p:cNvSpPr>
                  <a:spLocks noChangeArrowheads="1"/>
                </p:cNvSpPr>
                <p:nvPr/>
              </p:nvSpPr>
              <p:spPr bwMode="auto">
                <a:xfrm>
                  <a:off x="4186" y="1419"/>
                  <a:ext cx="602" cy="644"/>
                </a:xfrm>
                <a:prstGeom prst="ellipse">
                  <a:avLst/>
                </a:prstGeom>
                <a:noFill/>
                <a:ln w="28575">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Oval 8">
                  <a:extLst>
                    <a:ext uri="{FF2B5EF4-FFF2-40B4-BE49-F238E27FC236}">
                      <a16:creationId xmlns:a16="http://schemas.microsoft.com/office/drawing/2014/main" id="{3EE8E17E-2218-45E8-B360-0077D44F2913}"/>
                    </a:ext>
                  </a:extLst>
                </p:cNvPr>
                <p:cNvSpPr>
                  <a:spLocks noChangeArrowheads="1"/>
                </p:cNvSpPr>
                <p:nvPr/>
              </p:nvSpPr>
              <p:spPr bwMode="auto">
                <a:xfrm>
                  <a:off x="4241" y="1480"/>
                  <a:ext cx="501" cy="518"/>
                </a:xfrm>
                <a:prstGeom prst="ellipse">
                  <a:avLst/>
                </a:prstGeom>
                <a:noFill/>
                <a:ln w="28575">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 name="Oval 7">
                  <a:extLst>
                    <a:ext uri="{FF2B5EF4-FFF2-40B4-BE49-F238E27FC236}">
                      <a16:creationId xmlns:a16="http://schemas.microsoft.com/office/drawing/2014/main" id="{EB6F1407-683A-469D-A060-54D9C061C820}"/>
                    </a:ext>
                  </a:extLst>
                </p:cNvPr>
                <p:cNvSpPr>
                  <a:spLocks noChangeArrowheads="1"/>
                </p:cNvSpPr>
                <p:nvPr/>
              </p:nvSpPr>
              <p:spPr bwMode="auto">
                <a:xfrm>
                  <a:off x="4330" y="1566"/>
                  <a:ext cx="312" cy="325"/>
                </a:xfrm>
                <a:prstGeom prst="ellipse">
                  <a:avLst/>
                </a:prstGeom>
                <a:noFill/>
                <a:ln w="57150">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Oval 6">
                  <a:extLst>
                    <a:ext uri="{FF2B5EF4-FFF2-40B4-BE49-F238E27FC236}">
                      <a16:creationId xmlns:a16="http://schemas.microsoft.com/office/drawing/2014/main" id="{BF481731-6127-40EF-962C-44766E865FC9}"/>
                    </a:ext>
                  </a:extLst>
                </p:cNvPr>
                <p:cNvSpPr>
                  <a:spLocks noChangeArrowheads="1"/>
                </p:cNvSpPr>
                <p:nvPr/>
              </p:nvSpPr>
              <p:spPr bwMode="auto">
                <a:xfrm>
                  <a:off x="4378" y="1621"/>
                  <a:ext cx="218" cy="217"/>
                </a:xfrm>
                <a:prstGeom prst="ellipse">
                  <a:avLst/>
                </a:prstGeom>
                <a:noFill/>
                <a:ln w="19050">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Oval 5">
                  <a:extLst>
                    <a:ext uri="{FF2B5EF4-FFF2-40B4-BE49-F238E27FC236}">
                      <a16:creationId xmlns:a16="http://schemas.microsoft.com/office/drawing/2014/main" id="{AC63EA88-5F84-421B-B7ED-8A08D8A6F6ED}"/>
                    </a:ext>
                  </a:extLst>
                </p:cNvPr>
                <p:cNvSpPr>
                  <a:spLocks noChangeArrowheads="1"/>
                </p:cNvSpPr>
                <p:nvPr/>
              </p:nvSpPr>
              <p:spPr bwMode="auto">
                <a:xfrm>
                  <a:off x="4409" y="1646"/>
                  <a:ext cx="165" cy="169"/>
                </a:xfrm>
                <a:prstGeom prst="ellipse">
                  <a:avLst/>
                </a:prstGeom>
                <a:solidFill>
                  <a:schemeClr val="bg1"/>
                </a:solidFill>
                <a:ln w="19050">
                  <a:solidFill>
                    <a:schemeClr val="bg1"/>
                  </a:solidFill>
                  <a:round/>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Oval 4">
                  <a:extLst>
                    <a:ext uri="{FF2B5EF4-FFF2-40B4-BE49-F238E27FC236}">
                      <a16:creationId xmlns:a16="http://schemas.microsoft.com/office/drawing/2014/main" id="{94C412EE-914D-4CAB-BB62-742C538E2BC8}"/>
                    </a:ext>
                  </a:extLst>
                </p:cNvPr>
                <p:cNvSpPr>
                  <a:spLocks noChangeArrowheads="1"/>
                </p:cNvSpPr>
                <p:nvPr/>
              </p:nvSpPr>
              <p:spPr bwMode="auto">
                <a:xfrm>
                  <a:off x="4027" y="1262"/>
                  <a:ext cx="914" cy="952"/>
                </a:xfrm>
                <a:prstGeom prst="ellipse">
                  <a:avLst/>
                </a:prstGeom>
                <a:noFill/>
                <a:ln w="12700">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sp>
        <p:nvSpPr>
          <p:cNvPr id="90" name="Rectangle 71">
            <a:extLst>
              <a:ext uri="{FF2B5EF4-FFF2-40B4-BE49-F238E27FC236}">
                <a16:creationId xmlns:a16="http://schemas.microsoft.com/office/drawing/2014/main" id="{27E63826-0D4E-45A3-94DA-AFC2C75E507D}"/>
              </a:ext>
            </a:extLst>
          </p:cNvPr>
          <p:cNvSpPr>
            <a:spLocks noChangeArrowheads="1"/>
          </p:cNvSpPr>
          <p:nvPr/>
        </p:nvSpPr>
        <p:spPr bwMode="auto">
          <a:xfrm>
            <a:off x="265755" y="4634984"/>
            <a:ext cx="7232650" cy="385762"/>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120000"/>
              </a:lnSpc>
              <a:spcBef>
                <a:spcPct val="50000"/>
              </a:spcBef>
              <a:spcAft>
                <a:spcPts val="800"/>
              </a:spcAft>
            </a:pPr>
            <a:r>
              <a:rPr lang="en-US" altLang="zh-CN" sz="1600" b="1" dirty="0">
                <a:solidFill>
                  <a:srgbClr val="FF3300"/>
                </a:solidFill>
                <a:latin typeface="隶书" panose="02010509060101010101" pitchFamily="49" charset="-122"/>
                <a:ea typeface="隶书" panose="02010509060101010101" pitchFamily="49" charset="-122"/>
              </a:rPr>
              <a:t>1.</a:t>
            </a:r>
            <a:r>
              <a:rPr lang="zh-CN" altLang="en-US" sz="1600" b="1" dirty="0">
                <a:solidFill>
                  <a:srgbClr val="0000FF"/>
                </a:solidFill>
                <a:latin typeface="隶书" panose="02010509060101010101" pitchFamily="49" charset="-122"/>
                <a:ea typeface="隶书" panose="02010509060101010101" pitchFamily="49" charset="-122"/>
              </a:rPr>
              <a:t>入射电子流强度小，开始显示电子的微粒性，长时间亦显示衍射图样</a:t>
            </a:r>
            <a:r>
              <a:rPr lang="en-US" altLang="zh-CN" sz="1600" b="1" dirty="0">
                <a:solidFill>
                  <a:srgbClr val="0000FF"/>
                </a:solidFill>
                <a:latin typeface="隶书" panose="02010509060101010101" pitchFamily="49" charset="-122"/>
                <a:ea typeface="隶书" panose="02010509060101010101" pitchFamily="49" charset="-122"/>
              </a:rPr>
              <a:t>;</a:t>
            </a:r>
            <a:endParaRPr lang="en-US" altLang="zh-CN" dirty="0"/>
          </a:p>
        </p:txBody>
      </p:sp>
      <p:sp>
        <p:nvSpPr>
          <p:cNvPr id="91" name="Text Box 32">
            <a:extLst>
              <a:ext uri="{FF2B5EF4-FFF2-40B4-BE49-F238E27FC236}">
                <a16:creationId xmlns:a16="http://schemas.microsoft.com/office/drawing/2014/main" id="{11403B39-89E9-4AF0-A43D-5819A0CB19B3}"/>
              </a:ext>
            </a:extLst>
          </p:cNvPr>
          <p:cNvSpPr txBox="1">
            <a:spLocks noChangeArrowheads="1"/>
          </p:cNvSpPr>
          <p:nvPr/>
        </p:nvSpPr>
        <p:spPr bwMode="auto">
          <a:xfrm>
            <a:off x="391023" y="4307466"/>
            <a:ext cx="3763962" cy="426335"/>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120000"/>
              </a:lnSpc>
              <a:spcBef>
                <a:spcPct val="50000"/>
              </a:spcBef>
              <a:spcAft>
                <a:spcPts val="800"/>
              </a:spcAft>
            </a:pPr>
            <a:r>
              <a:rPr lang="zh-CN" altLang="en-US" sz="2000" b="1" dirty="0">
                <a:latin typeface="隶书" panose="02010509060101010101" pitchFamily="49" charset="-122"/>
                <a:ea typeface="隶书" panose="02010509060101010101" pitchFamily="49" charset="-122"/>
              </a:rPr>
              <a:t>我们看一下电子的衍射实验</a:t>
            </a:r>
            <a:endParaRPr lang="zh-CN" altLang="en-US" dirty="0"/>
          </a:p>
        </p:txBody>
      </p:sp>
      <p:sp>
        <p:nvSpPr>
          <p:cNvPr id="92" name="Text Box 31">
            <a:extLst>
              <a:ext uri="{FF2B5EF4-FFF2-40B4-BE49-F238E27FC236}">
                <a16:creationId xmlns:a16="http://schemas.microsoft.com/office/drawing/2014/main" id="{CE6FC447-8076-4114-850A-EDC3A5F94610}"/>
              </a:ext>
            </a:extLst>
          </p:cNvPr>
          <p:cNvSpPr txBox="1">
            <a:spLocks noChangeArrowheads="1"/>
          </p:cNvSpPr>
          <p:nvPr/>
        </p:nvSpPr>
        <p:spPr bwMode="auto">
          <a:xfrm>
            <a:off x="260992" y="5012809"/>
            <a:ext cx="5067300" cy="385762"/>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lnSpc>
                <a:spcPct val="120000"/>
              </a:lnSpc>
              <a:spcBef>
                <a:spcPct val="50000"/>
              </a:spcBef>
              <a:spcAft>
                <a:spcPts val="800"/>
              </a:spcAft>
            </a:pPr>
            <a:r>
              <a:rPr lang="en-US" altLang="zh-CN" sz="1600" b="1" dirty="0">
                <a:solidFill>
                  <a:srgbClr val="FF3300"/>
                </a:solidFill>
                <a:latin typeface="隶书" panose="02010509060101010101" pitchFamily="49" charset="-122"/>
                <a:ea typeface="隶书" panose="02010509060101010101" pitchFamily="49" charset="-122"/>
              </a:rPr>
              <a:t>2.</a:t>
            </a:r>
            <a:r>
              <a:rPr lang="en-US" altLang="zh-CN" sz="1600" b="1" dirty="0">
                <a:latin typeface="隶书" panose="02010509060101010101" pitchFamily="49" charset="-122"/>
                <a:ea typeface="隶书" panose="02010509060101010101" pitchFamily="49" charset="-122"/>
              </a:rPr>
              <a:t> </a:t>
            </a:r>
            <a:r>
              <a:rPr lang="zh-CN" altLang="en-US" sz="1600" b="1" dirty="0">
                <a:solidFill>
                  <a:srgbClr val="0000FF"/>
                </a:solidFill>
                <a:latin typeface="隶书" panose="02010509060101010101" pitchFamily="49" charset="-122"/>
                <a:ea typeface="隶书" panose="02010509060101010101" pitchFamily="49" charset="-122"/>
              </a:rPr>
              <a:t>入射电子流强度大，很快显示衍射图样</a:t>
            </a:r>
            <a:r>
              <a:rPr lang="en-US" altLang="zh-CN" sz="1600" b="1" dirty="0">
                <a:solidFill>
                  <a:srgbClr val="0000FF"/>
                </a:solidFill>
                <a:latin typeface="隶书" panose="02010509060101010101" pitchFamily="49" charset="-122"/>
                <a:ea typeface="隶书" panose="02010509060101010101" pitchFamily="49" charset="-122"/>
              </a:rPr>
              <a:t>.</a:t>
            </a:r>
            <a:endParaRPr lang="en-US" altLang="zh-CN" dirty="0"/>
          </a:p>
        </p:txBody>
      </p:sp>
    </p:spTree>
    <p:extLst>
      <p:ext uri="{BB962C8B-B14F-4D97-AF65-F5344CB8AC3E}">
        <p14:creationId xmlns:p14="http://schemas.microsoft.com/office/powerpoint/2010/main" val="367013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0-#ppt_w/2"/>
                                          </p:val>
                                        </p:tav>
                                        <p:tav tm="100000">
                                          <p:val>
                                            <p:strVal val="#ppt_x"/>
                                          </p:val>
                                        </p:tav>
                                      </p:tavLst>
                                    </p:anim>
                                    <p:anim calcmode="lin" valueType="num">
                                      <p:cBhvr additive="base">
                                        <p:cTn id="8" dur="500" fill="hold"/>
                                        <p:tgtEl>
                                          <p:spTgt spid="90"/>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2000"/>
                                  </p:stCondLst>
                                  <p:childTnLst>
                                    <p:set>
                                      <p:cBhvr>
                                        <p:cTn id="11" dur="1" fill="hold">
                                          <p:stCondLst>
                                            <p:cond delay="0"/>
                                          </p:stCondLst>
                                        </p:cTn>
                                        <p:tgtEl>
                                          <p:spTgt spid="92"/>
                                        </p:tgtEl>
                                        <p:attrNameLst>
                                          <p:attrName>style.visibility</p:attrName>
                                        </p:attrNameLst>
                                      </p:cBhvr>
                                      <p:to>
                                        <p:strVal val="visible"/>
                                      </p:to>
                                    </p:set>
                                    <p:anim calcmode="lin" valueType="num">
                                      <p:cBhvr additive="base">
                                        <p:cTn id="12" dur="500" fill="hold"/>
                                        <p:tgtEl>
                                          <p:spTgt spid="92"/>
                                        </p:tgtEl>
                                        <p:attrNameLst>
                                          <p:attrName>ppt_x</p:attrName>
                                        </p:attrNameLst>
                                      </p:cBhvr>
                                      <p:tavLst>
                                        <p:tav tm="0">
                                          <p:val>
                                            <p:strVal val="0-#ppt_w/2"/>
                                          </p:val>
                                        </p:tav>
                                        <p:tav tm="100000">
                                          <p:val>
                                            <p:strVal val="#ppt_x"/>
                                          </p:val>
                                        </p:tav>
                                      </p:tavLst>
                                    </p:anim>
                                    <p:anim calcmode="lin" valueType="num">
                                      <p:cBhvr additive="base">
                                        <p:cTn id="13" dur="500" fill="hold"/>
                                        <p:tgtEl>
                                          <p:spTgt spid="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utoUpdateAnimBg="0"/>
      <p:bldP spid="92"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4" name="矩形 3">
            <a:extLst>
              <a:ext uri="{FF2B5EF4-FFF2-40B4-BE49-F238E27FC236}">
                <a16:creationId xmlns:a16="http://schemas.microsoft.com/office/drawing/2014/main" id="{8AAD6E02-63F2-4EFA-94D9-D09D578577B1}"/>
              </a:ext>
            </a:extLst>
          </p:cNvPr>
          <p:cNvSpPr/>
          <p:nvPr/>
        </p:nvSpPr>
        <p:spPr>
          <a:xfrm>
            <a:off x="611560" y="953725"/>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两边同时乘以    ，然后对变量  积分：</a:t>
            </a:r>
            <a:endParaRPr lang="zh-CN" altLang="en-US" sz="2000" dirty="0">
              <a:latin typeface="隶书" panose="02010509060101010101" pitchFamily="49" charset="-122"/>
              <a:ea typeface="隶书" panose="02010509060101010101" pitchFamily="49" charset="-122"/>
            </a:endParaRPr>
          </a:p>
        </p:txBody>
      </p:sp>
      <p:graphicFrame>
        <p:nvGraphicFramePr>
          <p:cNvPr id="14" name="对象 13">
            <a:extLst>
              <a:ext uri="{FF2B5EF4-FFF2-40B4-BE49-F238E27FC236}">
                <a16:creationId xmlns:a16="http://schemas.microsoft.com/office/drawing/2014/main" id="{A15CE9D1-FC31-48CB-AEC1-CC21D8395404}"/>
              </a:ext>
            </a:extLst>
          </p:cNvPr>
          <p:cNvGraphicFramePr>
            <a:graphicFrameLocks noChangeAspect="1"/>
          </p:cNvGraphicFramePr>
          <p:nvPr>
            <p:extLst>
              <p:ext uri="{D42A27DB-BD31-4B8C-83A1-F6EECF244321}">
                <p14:modId xmlns:p14="http://schemas.microsoft.com/office/powerpoint/2010/main" val="3725714501"/>
              </p:ext>
            </p:extLst>
          </p:nvPr>
        </p:nvGraphicFramePr>
        <p:xfrm>
          <a:off x="2231740" y="1006107"/>
          <a:ext cx="450050" cy="295345"/>
        </p:xfrm>
        <a:graphic>
          <a:graphicData uri="http://schemas.openxmlformats.org/presentationml/2006/ole">
            <mc:AlternateContent xmlns:mc="http://schemas.openxmlformats.org/markup-compatibility/2006">
              <mc:Choice xmlns:v="urn:schemas-microsoft-com:vml" Requires="v">
                <p:oleObj spid="_x0000_s153283" name="Equation" r:id="rId3" imgW="304536" imgH="203024" progId="Equation.DSMT4">
                  <p:embed/>
                </p:oleObj>
              </mc:Choice>
              <mc:Fallback>
                <p:oleObj name="Equation" r:id="rId3" imgW="304536" imgH="203024"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1740" y="1006107"/>
                        <a:ext cx="450050" cy="295345"/>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CD26A990-E5A1-4F7C-A209-B39CC0B75F0D}"/>
              </a:ext>
            </a:extLst>
          </p:cNvPr>
          <p:cNvGraphicFramePr>
            <a:graphicFrameLocks noChangeAspect="1"/>
          </p:cNvGraphicFramePr>
          <p:nvPr>
            <p:extLst>
              <p:ext uri="{D42A27DB-BD31-4B8C-83A1-F6EECF244321}">
                <p14:modId xmlns:p14="http://schemas.microsoft.com/office/powerpoint/2010/main" val="236612471"/>
              </p:ext>
            </p:extLst>
          </p:nvPr>
        </p:nvGraphicFramePr>
        <p:xfrm>
          <a:off x="4238548" y="998730"/>
          <a:ext cx="288447" cy="315406"/>
        </p:xfrm>
        <a:graphic>
          <a:graphicData uri="http://schemas.openxmlformats.org/presentationml/2006/ole">
            <mc:AlternateContent xmlns:mc="http://schemas.openxmlformats.org/markup-compatibility/2006">
              <mc:Choice xmlns:v="urn:schemas-microsoft-com:vml" Requires="v">
                <p:oleObj spid="_x0000_s153284" name="Equation" r:id="rId5" imgW="114120" imgH="126720" progId="Equation.DSMT4">
                  <p:embed/>
                </p:oleObj>
              </mc:Choice>
              <mc:Fallback>
                <p:oleObj name="Equation" r:id="rId5" imgW="114120" imgH="126720" progId="Equation.DSMT4">
                  <p:embed/>
                  <p:pic>
                    <p:nvPicPr>
                      <p:cNvPr id="14" name="对象 13">
                        <a:extLst>
                          <a:ext uri="{FF2B5EF4-FFF2-40B4-BE49-F238E27FC236}">
                            <a16:creationId xmlns:a16="http://schemas.microsoft.com/office/drawing/2014/main" id="{A15CE9D1-FC31-48CB-AEC1-CC21D8395404}"/>
                          </a:ext>
                        </a:extLst>
                      </p:cNvPr>
                      <p:cNvPicPr>
                        <a:picLocks noChangeAspect="1" noChangeArrowheads="1"/>
                      </p:cNvPicPr>
                      <p:nvPr/>
                    </p:nvPicPr>
                    <p:blipFill>
                      <a:blip r:embed="rId6"/>
                      <a:srcRect/>
                      <a:stretch>
                        <a:fillRect/>
                      </a:stretch>
                    </p:blipFill>
                    <p:spPr bwMode="auto">
                      <a:xfrm>
                        <a:off x="4238548" y="998730"/>
                        <a:ext cx="288447" cy="315406"/>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93A12691-CE89-43AA-A86F-E8D758AFA4BA}"/>
              </a:ext>
            </a:extLst>
          </p:cNvPr>
          <p:cNvGraphicFramePr>
            <a:graphicFrameLocks noChangeAspect="1"/>
          </p:cNvGraphicFramePr>
          <p:nvPr>
            <p:extLst>
              <p:ext uri="{D42A27DB-BD31-4B8C-83A1-F6EECF244321}">
                <p14:modId xmlns:p14="http://schemas.microsoft.com/office/powerpoint/2010/main" val="969771001"/>
              </p:ext>
            </p:extLst>
          </p:nvPr>
        </p:nvGraphicFramePr>
        <p:xfrm>
          <a:off x="2341992" y="1321807"/>
          <a:ext cx="4468917" cy="518971"/>
        </p:xfrm>
        <a:graphic>
          <a:graphicData uri="http://schemas.openxmlformats.org/presentationml/2006/ole">
            <mc:AlternateContent xmlns:mc="http://schemas.openxmlformats.org/markup-compatibility/2006">
              <mc:Choice xmlns:v="urn:schemas-microsoft-com:vml" Requires="v">
                <p:oleObj spid="_x0000_s153285" name="Equation" r:id="rId7" imgW="2959100" imgH="342900" progId="Equation.DSMT4">
                  <p:embed/>
                </p:oleObj>
              </mc:Choice>
              <mc:Fallback>
                <p:oleObj name="Equation" r:id="rId7" imgW="2959100" imgH="3429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1992" y="1321807"/>
                        <a:ext cx="4468917" cy="518971"/>
                      </a:xfrm>
                      <a:prstGeom prst="rect">
                        <a:avLst/>
                      </a:prstGeom>
                      <a:noFill/>
                    </p:spPr>
                  </p:pic>
                </p:oleObj>
              </mc:Fallback>
            </mc:AlternateContent>
          </a:graphicData>
        </a:graphic>
      </p:graphicFrame>
      <p:sp>
        <p:nvSpPr>
          <p:cNvPr id="22" name="矩形 21">
            <a:extLst>
              <a:ext uri="{FF2B5EF4-FFF2-40B4-BE49-F238E27FC236}">
                <a16:creationId xmlns:a16="http://schemas.microsoft.com/office/drawing/2014/main" id="{FD43987A-687E-4EA5-B69F-2E0DF76F5CAE}"/>
              </a:ext>
            </a:extLst>
          </p:cNvPr>
          <p:cNvSpPr/>
          <p:nvPr/>
        </p:nvSpPr>
        <p:spPr>
          <a:xfrm>
            <a:off x="534843" y="1718810"/>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利用本征函数    的正交性，得：</a:t>
            </a:r>
          </a:p>
        </p:txBody>
      </p:sp>
      <p:graphicFrame>
        <p:nvGraphicFramePr>
          <p:cNvPr id="23" name="对象 22">
            <a:extLst>
              <a:ext uri="{FF2B5EF4-FFF2-40B4-BE49-F238E27FC236}">
                <a16:creationId xmlns:a16="http://schemas.microsoft.com/office/drawing/2014/main" id="{12D57E85-8CDB-4C83-9793-BB1902ECD3BC}"/>
              </a:ext>
            </a:extLst>
          </p:cNvPr>
          <p:cNvGraphicFramePr>
            <a:graphicFrameLocks noChangeAspect="1"/>
          </p:cNvGraphicFramePr>
          <p:nvPr>
            <p:extLst>
              <p:ext uri="{D42A27DB-BD31-4B8C-83A1-F6EECF244321}">
                <p14:modId xmlns:p14="http://schemas.microsoft.com/office/powerpoint/2010/main" val="349188681"/>
              </p:ext>
            </p:extLst>
          </p:nvPr>
        </p:nvGraphicFramePr>
        <p:xfrm>
          <a:off x="2211018" y="1794394"/>
          <a:ext cx="450050" cy="295345"/>
        </p:xfrm>
        <a:graphic>
          <a:graphicData uri="http://schemas.openxmlformats.org/presentationml/2006/ole">
            <mc:AlternateContent xmlns:mc="http://schemas.openxmlformats.org/markup-compatibility/2006">
              <mc:Choice xmlns:v="urn:schemas-microsoft-com:vml" Requires="v">
                <p:oleObj spid="_x0000_s153286" name="Equation" r:id="rId9" imgW="304560" imgH="203040" progId="Equation.DSMT4">
                  <p:embed/>
                </p:oleObj>
              </mc:Choice>
              <mc:Fallback>
                <p:oleObj name="Equation" r:id="rId9" imgW="304560" imgH="203040" progId="Equation.DSMT4">
                  <p:embed/>
                  <p:pic>
                    <p:nvPicPr>
                      <p:cNvPr id="14" name="对象 13">
                        <a:extLst>
                          <a:ext uri="{FF2B5EF4-FFF2-40B4-BE49-F238E27FC236}">
                            <a16:creationId xmlns:a16="http://schemas.microsoft.com/office/drawing/2014/main" id="{A15CE9D1-FC31-48CB-AEC1-CC21D8395404}"/>
                          </a:ext>
                        </a:extLst>
                      </p:cNvPr>
                      <p:cNvPicPr>
                        <a:picLocks noChangeAspect="1" noChangeArrowheads="1"/>
                      </p:cNvPicPr>
                      <p:nvPr/>
                    </p:nvPicPr>
                    <p:blipFill>
                      <a:blip r:embed="rId10"/>
                      <a:srcRect/>
                      <a:stretch>
                        <a:fillRect/>
                      </a:stretch>
                    </p:blipFill>
                    <p:spPr bwMode="auto">
                      <a:xfrm>
                        <a:off x="2211018" y="1794394"/>
                        <a:ext cx="450050" cy="295345"/>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0D1B01D2-BB46-4B76-9817-649C6CD90A52}"/>
              </a:ext>
            </a:extLst>
          </p:cNvPr>
          <p:cNvGraphicFramePr>
            <a:graphicFrameLocks noChangeAspect="1"/>
          </p:cNvGraphicFramePr>
          <p:nvPr>
            <p:extLst>
              <p:ext uri="{D42A27DB-BD31-4B8C-83A1-F6EECF244321}">
                <p14:modId xmlns:p14="http://schemas.microsoft.com/office/powerpoint/2010/main" val="2087832272"/>
              </p:ext>
            </p:extLst>
          </p:nvPr>
        </p:nvGraphicFramePr>
        <p:xfrm>
          <a:off x="2739937" y="2109800"/>
          <a:ext cx="3406065" cy="585183"/>
        </p:xfrm>
        <a:graphic>
          <a:graphicData uri="http://schemas.openxmlformats.org/presentationml/2006/ole">
            <mc:AlternateContent xmlns:mc="http://schemas.openxmlformats.org/markup-compatibility/2006">
              <mc:Choice xmlns:v="urn:schemas-microsoft-com:vml" Requires="v">
                <p:oleObj spid="_x0000_s153287" name="Equation" r:id="rId11" imgW="2159000" imgH="368300" progId="Equation.DSMT4">
                  <p:embed/>
                </p:oleObj>
              </mc:Choice>
              <mc:Fallback>
                <p:oleObj name="Equation" r:id="rId11" imgW="2159000" imgH="3683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9937" y="2109800"/>
                        <a:ext cx="3406065" cy="585183"/>
                      </a:xfrm>
                      <a:prstGeom prst="rect">
                        <a:avLst/>
                      </a:prstGeom>
                      <a:noFill/>
                    </p:spPr>
                  </p:pic>
                </p:oleObj>
              </mc:Fallback>
            </mc:AlternateContent>
          </a:graphicData>
        </a:graphic>
      </p:graphicFrame>
      <p:sp>
        <p:nvSpPr>
          <p:cNvPr id="26" name="矩形 25">
            <a:extLst>
              <a:ext uri="{FF2B5EF4-FFF2-40B4-BE49-F238E27FC236}">
                <a16:creationId xmlns:a16="http://schemas.microsoft.com/office/drawing/2014/main" id="{50C5CB5F-ECD0-449A-8CEC-16B41CB939E5}"/>
              </a:ext>
            </a:extLst>
          </p:cNvPr>
          <p:cNvSpPr/>
          <p:nvPr/>
        </p:nvSpPr>
        <p:spPr>
          <a:xfrm>
            <a:off x="534843" y="2724670"/>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将上式写为更为紧凑的表达式：</a:t>
            </a:r>
          </a:p>
        </p:txBody>
      </p:sp>
      <p:graphicFrame>
        <p:nvGraphicFramePr>
          <p:cNvPr id="28" name="对象 27">
            <a:extLst>
              <a:ext uri="{FF2B5EF4-FFF2-40B4-BE49-F238E27FC236}">
                <a16:creationId xmlns:a16="http://schemas.microsoft.com/office/drawing/2014/main" id="{AAD9F6C9-B1A1-43AF-BDE0-E303DC24FE55}"/>
              </a:ext>
            </a:extLst>
          </p:cNvPr>
          <p:cNvGraphicFramePr>
            <a:graphicFrameLocks noChangeAspect="1"/>
          </p:cNvGraphicFramePr>
          <p:nvPr>
            <p:extLst>
              <p:ext uri="{D42A27DB-BD31-4B8C-83A1-F6EECF244321}">
                <p14:modId xmlns:p14="http://schemas.microsoft.com/office/powerpoint/2010/main" val="1542390088"/>
              </p:ext>
            </p:extLst>
          </p:nvPr>
        </p:nvGraphicFramePr>
        <p:xfrm>
          <a:off x="2143684" y="3204447"/>
          <a:ext cx="1798246" cy="519081"/>
        </p:xfrm>
        <a:graphic>
          <a:graphicData uri="http://schemas.openxmlformats.org/presentationml/2006/ole">
            <mc:AlternateContent xmlns:mc="http://schemas.openxmlformats.org/markup-compatibility/2006">
              <mc:Choice xmlns:v="urn:schemas-microsoft-com:vml" Requires="v">
                <p:oleObj spid="_x0000_s153288" name="Equation" r:id="rId13" imgW="926698" imgH="266584" progId="Equation.DSMT4">
                  <p:embed/>
                </p:oleObj>
              </mc:Choice>
              <mc:Fallback>
                <p:oleObj name="Equation" r:id="rId13" imgW="926698" imgH="266584"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684" y="3204447"/>
                        <a:ext cx="1798246" cy="519081"/>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23D40C0B-0FB6-4307-B02B-AC1B6568FF62}"/>
              </a:ext>
            </a:extLst>
          </p:cNvPr>
          <p:cNvGraphicFramePr>
            <a:graphicFrameLocks noChangeAspect="1"/>
          </p:cNvGraphicFramePr>
          <p:nvPr>
            <p:extLst>
              <p:ext uri="{D42A27DB-BD31-4B8C-83A1-F6EECF244321}">
                <p14:modId xmlns:p14="http://schemas.microsoft.com/office/powerpoint/2010/main" val="1661505132"/>
              </p:ext>
            </p:extLst>
          </p:nvPr>
        </p:nvGraphicFramePr>
        <p:xfrm>
          <a:off x="4913644" y="3181724"/>
          <a:ext cx="2583681" cy="553645"/>
        </p:xfrm>
        <a:graphic>
          <a:graphicData uri="http://schemas.openxmlformats.org/presentationml/2006/ole">
            <mc:AlternateContent xmlns:mc="http://schemas.openxmlformats.org/markup-compatibility/2006">
              <mc:Choice xmlns:v="urn:schemas-microsoft-com:vml" Requires="v">
                <p:oleObj spid="_x0000_s153289" name="Equation" r:id="rId15" imgW="1600200" imgH="342900" progId="Equation.DSMT4">
                  <p:embed/>
                </p:oleObj>
              </mc:Choice>
              <mc:Fallback>
                <p:oleObj name="Equation" r:id="rId15" imgW="1600200" imgH="342900" progId="Equation.DSMT4">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13644" y="3181724"/>
                        <a:ext cx="2583681" cy="553645"/>
                      </a:xfrm>
                      <a:prstGeom prst="rect">
                        <a:avLst/>
                      </a:prstGeom>
                      <a:noFill/>
                    </p:spPr>
                  </p:pic>
                </p:oleObj>
              </mc:Fallback>
            </mc:AlternateContent>
          </a:graphicData>
        </a:graphic>
      </p:graphicFrame>
      <p:graphicFrame>
        <p:nvGraphicFramePr>
          <p:cNvPr id="32" name="对象 31">
            <a:extLst>
              <a:ext uri="{FF2B5EF4-FFF2-40B4-BE49-F238E27FC236}">
                <a16:creationId xmlns:a16="http://schemas.microsoft.com/office/drawing/2014/main" id="{8406138B-C805-4F66-A71A-E55BC29BA173}"/>
              </a:ext>
            </a:extLst>
          </p:cNvPr>
          <p:cNvGraphicFramePr>
            <a:graphicFrameLocks noChangeAspect="1"/>
          </p:cNvGraphicFramePr>
          <p:nvPr>
            <p:extLst>
              <p:ext uri="{D42A27DB-BD31-4B8C-83A1-F6EECF244321}">
                <p14:modId xmlns:p14="http://schemas.microsoft.com/office/powerpoint/2010/main" val="3128662887"/>
              </p:ext>
            </p:extLst>
          </p:nvPr>
        </p:nvGraphicFramePr>
        <p:xfrm>
          <a:off x="2880001" y="3789040"/>
          <a:ext cx="2853864" cy="1269901"/>
        </p:xfrm>
        <a:graphic>
          <a:graphicData uri="http://schemas.openxmlformats.org/presentationml/2006/ole">
            <mc:AlternateContent xmlns:mc="http://schemas.openxmlformats.org/markup-compatibility/2006">
              <mc:Choice xmlns:v="urn:schemas-microsoft-com:vml" Requires="v">
                <p:oleObj spid="_x0000_s153290" name="Equation" r:id="rId17" imgW="1993900" imgH="889000" progId="Equation.DSMT4">
                  <p:embed/>
                </p:oleObj>
              </mc:Choice>
              <mc:Fallback>
                <p:oleObj name="Equation" r:id="rId17" imgW="1993900" imgH="889000" progId="Equation.DSMT4">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80001" y="3789040"/>
                        <a:ext cx="2853864" cy="1269901"/>
                      </a:xfrm>
                      <a:prstGeom prst="rect">
                        <a:avLst/>
                      </a:prstGeom>
                      <a:noFill/>
                    </p:spPr>
                  </p:pic>
                </p:oleObj>
              </mc:Fallback>
            </mc:AlternateContent>
          </a:graphicData>
        </a:graphic>
      </p:graphicFrame>
      <p:sp>
        <p:nvSpPr>
          <p:cNvPr id="33" name="矩形 32">
            <a:extLst>
              <a:ext uri="{FF2B5EF4-FFF2-40B4-BE49-F238E27FC236}">
                <a16:creationId xmlns:a16="http://schemas.microsoft.com/office/drawing/2014/main" id="{0A791A25-287C-4F53-B760-C00CF13A4ABE}"/>
              </a:ext>
            </a:extLst>
          </p:cNvPr>
          <p:cNvSpPr/>
          <p:nvPr/>
        </p:nvSpPr>
        <p:spPr>
          <a:xfrm>
            <a:off x="534843" y="3647503"/>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写为矩阵的形式：</a:t>
            </a:r>
          </a:p>
        </p:txBody>
      </p:sp>
      <p:sp>
        <p:nvSpPr>
          <p:cNvPr id="34" name="矩形 33">
            <a:extLst>
              <a:ext uri="{FF2B5EF4-FFF2-40B4-BE49-F238E27FC236}">
                <a16:creationId xmlns:a16="http://schemas.microsoft.com/office/drawing/2014/main" id="{8BBF3ADC-36CB-4603-9AE2-20D2E7270373}"/>
              </a:ext>
            </a:extLst>
          </p:cNvPr>
          <p:cNvSpPr/>
          <p:nvPr/>
        </p:nvSpPr>
        <p:spPr>
          <a:xfrm>
            <a:off x="679067" y="5681925"/>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算符在自身的表象中是一个对角阵：</a:t>
            </a:r>
          </a:p>
        </p:txBody>
      </p:sp>
      <p:graphicFrame>
        <p:nvGraphicFramePr>
          <p:cNvPr id="36" name="对象 35">
            <a:extLst>
              <a:ext uri="{FF2B5EF4-FFF2-40B4-BE49-F238E27FC236}">
                <a16:creationId xmlns:a16="http://schemas.microsoft.com/office/drawing/2014/main" id="{B6D4EFE8-E857-4533-B9E9-C147D885A238}"/>
              </a:ext>
            </a:extLst>
          </p:cNvPr>
          <p:cNvGraphicFramePr>
            <a:graphicFrameLocks noChangeAspect="1"/>
          </p:cNvGraphicFramePr>
          <p:nvPr>
            <p:extLst>
              <p:ext uri="{D42A27DB-BD31-4B8C-83A1-F6EECF244321}">
                <p14:modId xmlns:p14="http://schemas.microsoft.com/office/powerpoint/2010/main" val="118071372"/>
              </p:ext>
            </p:extLst>
          </p:nvPr>
        </p:nvGraphicFramePr>
        <p:xfrm>
          <a:off x="6457950" y="4239090"/>
          <a:ext cx="868549" cy="328119"/>
        </p:xfrm>
        <a:graphic>
          <a:graphicData uri="http://schemas.openxmlformats.org/presentationml/2006/ole">
            <mc:AlternateContent xmlns:mc="http://schemas.openxmlformats.org/markup-compatibility/2006">
              <mc:Choice xmlns:v="urn:schemas-microsoft-com:vml" Requires="v">
                <p:oleObj spid="_x0000_s153291" name="Equation" r:id="rId19" imgW="431613" imgH="165028" progId="Equation.DSMT4">
                  <p:embed/>
                </p:oleObj>
              </mc:Choice>
              <mc:Fallback>
                <p:oleObj name="Equation" r:id="rId19" imgW="431613" imgH="165028" progId="Equation.DSMT4">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57950" y="4239090"/>
                        <a:ext cx="868549" cy="328119"/>
                      </a:xfrm>
                      <a:prstGeom prst="rect">
                        <a:avLst/>
                      </a:prstGeom>
                      <a:noFill/>
                    </p:spPr>
                  </p:pic>
                </p:oleObj>
              </mc:Fallback>
            </mc:AlternateContent>
          </a:graphicData>
        </a:graphic>
      </p:graphicFrame>
      <p:graphicFrame>
        <p:nvGraphicFramePr>
          <p:cNvPr id="38" name="对象 37">
            <a:extLst>
              <a:ext uri="{FF2B5EF4-FFF2-40B4-BE49-F238E27FC236}">
                <a16:creationId xmlns:a16="http://schemas.microsoft.com/office/drawing/2014/main" id="{32982B19-E0A3-4C9E-A5CD-145ED1999004}"/>
              </a:ext>
            </a:extLst>
          </p:cNvPr>
          <p:cNvGraphicFramePr>
            <a:graphicFrameLocks noChangeAspect="1"/>
          </p:cNvGraphicFramePr>
          <p:nvPr>
            <p:extLst>
              <p:ext uri="{D42A27DB-BD31-4B8C-83A1-F6EECF244321}">
                <p14:modId xmlns:p14="http://schemas.microsoft.com/office/powerpoint/2010/main" val="2783933788"/>
              </p:ext>
            </p:extLst>
          </p:nvPr>
        </p:nvGraphicFramePr>
        <p:xfrm>
          <a:off x="2874207" y="6139345"/>
          <a:ext cx="2927896" cy="620025"/>
        </p:xfrm>
        <a:graphic>
          <a:graphicData uri="http://schemas.openxmlformats.org/presentationml/2006/ole">
            <mc:AlternateContent xmlns:mc="http://schemas.openxmlformats.org/markup-compatibility/2006">
              <mc:Choice xmlns:v="urn:schemas-microsoft-com:vml" Requires="v">
                <p:oleObj spid="_x0000_s153292" name="Equation" r:id="rId21" imgW="1612900" imgH="342900" progId="Equation.DSMT4">
                  <p:embed/>
                </p:oleObj>
              </mc:Choice>
              <mc:Fallback>
                <p:oleObj name="Equation" r:id="rId21" imgW="1612900" imgH="342900" progId="Equation.DSMT4">
                  <p:embed/>
                  <p:pic>
                    <p:nvPicPr>
                      <p:cNvPr id="0" name="Object 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74207" y="6139345"/>
                        <a:ext cx="2927896" cy="620025"/>
                      </a:xfrm>
                      <a:prstGeom prst="rect">
                        <a:avLst/>
                      </a:prstGeom>
                      <a:noFill/>
                    </p:spPr>
                  </p:pic>
                </p:oleObj>
              </mc:Fallback>
            </mc:AlternateContent>
          </a:graphicData>
        </a:graphic>
      </p:graphicFrame>
      <p:sp>
        <p:nvSpPr>
          <p:cNvPr id="20" name="矩形 19">
            <a:extLst>
              <a:ext uri="{FF2B5EF4-FFF2-40B4-BE49-F238E27FC236}">
                <a16:creationId xmlns:a16="http://schemas.microsoft.com/office/drawing/2014/main" id="{13936969-D835-4ACB-AB7F-BDF4FCE40032}"/>
              </a:ext>
            </a:extLst>
          </p:cNvPr>
          <p:cNvSpPr/>
          <p:nvPr/>
        </p:nvSpPr>
        <p:spPr>
          <a:xfrm>
            <a:off x="611560" y="5190193"/>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厄密算符的矩阵表示一定是一个厄密矩阵：</a:t>
            </a:r>
          </a:p>
        </p:txBody>
      </p:sp>
      <p:graphicFrame>
        <p:nvGraphicFramePr>
          <p:cNvPr id="5" name="对象 4">
            <a:extLst>
              <a:ext uri="{FF2B5EF4-FFF2-40B4-BE49-F238E27FC236}">
                <a16:creationId xmlns:a16="http://schemas.microsoft.com/office/drawing/2014/main" id="{9BD27C00-B5AE-4F61-ACC7-350A7C645908}"/>
              </a:ext>
            </a:extLst>
          </p:cNvPr>
          <p:cNvGraphicFramePr>
            <a:graphicFrameLocks noChangeAspect="1"/>
          </p:cNvGraphicFramePr>
          <p:nvPr>
            <p:extLst>
              <p:ext uri="{D42A27DB-BD31-4B8C-83A1-F6EECF244321}">
                <p14:modId xmlns:p14="http://schemas.microsoft.com/office/powerpoint/2010/main" val="1457138769"/>
              </p:ext>
            </p:extLst>
          </p:nvPr>
        </p:nvGraphicFramePr>
        <p:xfrm>
          <a:off x="5537200" y="5260975"/>
          <a:ext cx="1839913" cy="303213"/>
        </p:xfrm>
        <a:graphic>
          <a:graphicData uri="http://schemas.openxmlformats.org/presentationml/2006/ole">
            <mc:AlternateContent xmlns:mc="http://schemas.openxmlformats.org/markup-compatibility/2006">
              <mc:Choice xmlns:v="urn:schemas-microsoft-com:vml" Requires="v">
                <p:oleObj spid="_x0000_s153293" name="Equation" r:id="rId23" imgW="1155600" imgH="190440" progId="Equation.DSMT4">
                  <p:embed/>
                </p:oleObj>
              </mc:Choice>
              <mc:Fallback>
                <p:oleObj name="Equation" r:id="rId23" imgW="1155600" imgH="190440" progId="Equation.DSMT4">
                  <p:embed/>
                  <p:pic>
                    <p:nvPicPr>
                      <p:cNvPr id="0" name=""/>
                      <p:cNvPicPr/>
                      <p:nvPr/>
                    </p:nvPicPr>
                    <p:blipFill>
                      <a:blip r:embed="rId24"/>
                      <a:stretch>
                        <a:fillRect/>
                      </a:stretch>
                    </p:blipFill>
                    <p:spPr>
                      <a:xfrm>
                        <a:off x="5537200" y="5260975"/>
                        <a:ext cx="1839913" cy="303213"/>
                      </a:xfrm>
                      <a:prstGeom prst="rect">
                        <a:avLst/>
                      </a:prstGeom>
                    </p:spPr>
                  </p:pic>
                </p:oleObj>
              </mc:Fallback>
            </mc:AlternateContent>
          </a:graphicData>
        </a:graphic>
      </p:graphicFrame>
    </p:spTree>
    <p:extLst>
      <p:ext uri="{BB962C8B-B14F-4D97-AF65-F5344CB8AC3E}">
        <p14:creationId xmlns:p14="http://schemas.microsoft.com/office/powerpoint/2010/main" val="1287966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5C7D4F1-B21F-459A-85B1-3B0AF39E1BDC}"/>
              </a:ext>
            </a:extLst>
          </p:cNvPr>
          <p:cNvSpPr>
            <a:spLocks noGrp="1"/>
          </p:cNvSpPr>
          <p:nvPr>
            <p:ph type="sldNum" sz="quarter" idx="12"/>
          </p:nvPr>
        </p:nvSpPr>
        <p:spPr/>
        <p:txBody>
          <a:bodyPr/>
          <a:lstStyle/>
          <a:p>
            <a:fld id="{06D4AF1B-0515-430B-B653-D9C3C97A9008}" type="slidenum">
              <a:rPr lang="zh-CN" altLang="en-US" smtClean="0"/>
              <a:t>61</a:t>
            </a:fld>
            <a:endParaRPr lang="zh-CN" altLang="en-US"/>
          </a:p>
        </p:txBody>
      </p:sp>
      <p:sp>
        <p:nvSpPr>
          <p:cNvPr id="5" name="TextBox 14">
            <a:extLst>
              <a:ext uri="{FF2B5EF4-FFF2-40B4-BE49-F238E27FC236}">
                <a16:creationId xmlns:a16="http://schemas.microsoft.com/office/drawing/2014/main" id="{45B98816-7D95-4582-A9B4-0B68A03C1EA6}"/>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二、定态薛定谔方程</a:t>
            </a:r>
          </a:p>
        </p:txBody>
      </p:sp>
      <p:sp>
        <p:nvSpPr>
          <p:cNvPr id="6" name="矩形 5">
            <a:extLst>
              <a:ext uri="{FF2B5EF4-FFF2-40B4-BE49-F238E27FC236}">
                <a16:creationId xmlns:a16="http://schemas.microsoft.com/office/drawing/2014/main" id="{0548345F-3799-4574-A721-A900CFC5A82F}"/>
              </a:ext>
            </a:extLst>
          </p:cNvPr>
          <p:cNvSpPr/>
          <p:nvPr/>
        </p:nvSpPr>
        <p:spPr>
          <a:xfrm>
            <a:off x="881590" y="2438890"/>
            <a:ext cx="8262410" cy="1151277"/>
          </a:xfrm>
          <a:prstGeom prst="rect">
            <a:avLst/>
          </a:prstGeom>
        </p:spPr>
        <p:txBody>
          <a:bodyPr wrap="square">
            <a:spAutoFit/>
          </a:bodyPr>
          <a:lstStyle/>
          <a:p>
            <a:pPr>
              <a:lnSpc>
                <a:spcPct val="120000"/>
              </a:lnSpc>
            </a:pPr>
            <a:r>
              <a:rPr lang="zh-CN" altLang="en-US" sz="2000" dirty="0">
                <a:latin typeface="隶书" panose="02010509060101010101" pitchFamily="49" charset="-122"/>
                <a:ea typeface="隶书" panose="02010509060101010101" pitchFamily="49" charset="-122"/>
                <a:cs typeface="Times New Roman" panose="02020603050405020304" pitchFamily="18" charset="0"/>
              </a:rPr>
              <a:t>思考一个问题：</a:t>
            </a:r>
            <a:endParaRPr lang="en-US" altLang="zh-CN" sz="2000" dirty="0">
              <a:latin typeface="隶书" panose="02010509060101010101" pitchFamily="49" charset="-122"/>
              <a:ea typeface="隶书" panose="02010509060101010101" pitchFamily="49" charset="-122"/>
              <a:cs typeface="Times New Roman" panose="02020603050405020304" pitchFamily="18" charset="0"/>
            </a:endParaRPr>
          </a:p>
          <a:p>
            <a:pPr>
              <a:lnSpc>
                <a:spcPct val="120000"/>
              </a:lnSpc>
            </a:pPr>
            <a:r>
              <a:rPr lang="en-US" altLang="zh-CN" sz="2000" dirty="0">
                <a:latin typeface="隶书" panose="02010509060101010101" pitchFamily="49" charset="-122"/>
                <a:ea typeface="隶书" panose="02010509060101010101" pitchFamily="49" charset="-122"/>
                <a:cs typeface="Times New Roman" panose="02020603050405020304" pitchFamily="18" charset="0"/>
              </a:rPr>
              <a:t>1.</a:t>
            </a:r>
            <a:r>
              <a:rPr lang="zh-CN" altLang="en-US" sz="2000" dirty="0">
                <a:latin typeface="隶书" panose="02010509060101010101" pitchFamily="49" charset="-122"/>
                <a:ea typeface="隶书" panose="02010509060101010101" pitchFamily="49" charset="-122"/>
                <a:cs typeface="Times New Roman" panose="02020603050405020304" pitchFamily="18" charset="0"/>
              </a:rPr>
              <a:t> 在连续谱中，算符的矩阵元表达式是什么样的？</a:t>
            </a:r>
            <a:endParaRPr lang="en-US" altLang="zh-CN" sz="2000" dirty="0">
              <a:latin typeface="隶书" panose="02010509060101010101" pitchFamily="49" charset="-122"/>
              <a:ea typeface="隶书" panose="02010509060101010101" pitchFamily="49" charset="-122"/>
              <a:cs typeface="Times New Roman" panose="02020603050405020304" pitchFamily="18" charset="0"/>
            </a:endParaRPr>
          </a:p>
          <a:p>
            <a:pPr>
              <a:lnSpc>
                <a:spcPct val="120000"/>
              </a:lnSpc>
            </a:pPr>
            <a:r>
              <a:rPr lang="en-US" altLang="zh-CN" sz="2000" dirty="0">
                <a:latin typeface="隶书" panose="02010509060101010101" pitchFamily="49" charset="-122"/>
                <a:ea typeface="隶书" panose="02010509060101010101" pitchFamily="49" charset="-122"/>
                <a:cs typeface="Times New Roman" panose="02020603050405020304" pitchFamily="18" charset="0"/>
              </a:rPr>
              <a:t>2.</a:t>
            </a:r>
            <a:r>
              <a:rPr lang="zh-CN" altLang="en-US" sz="2000" dirty="0">
                <a:latin typeface="隶书" panose="02010509060101010101" pitchFamily="49" charset="-122"/>
                <a:ea typeface="隶书" panose="02010509060101010101" pitchFamily="49" charset="-122"/>
                <a:cs typeface="Times New Roman" panose="02020603050405020304" pitchFamily="18" charset="0"/>
              </a:rPr>
              <a:t>在动量表象中，角动量算符              的矩阵元的表达式是什么？</a:t>
            </a:r>
            <a:endParaRPr lang="zh-CN" altLang="en-US" sz="2000" dirty="0">
              <a:latin typeface="隶书" panose="02010509060101010101" pitchFamily="49" charset="-122"/>
              <a:ea typeface="隶书" panose="02010509060101010101" pitchFamily="49" charset="-122"/>
            </a:endParaRPr>
          </a:p>
        </p:txBody>
      </p:sp>
      <p:graphicFrame>
        <p:nvGraphicFramePr>
          <p:cNvPr id="3" name="对象 2">
            <a:extLst>
              <a:ext uri="{FF2B5EF4-FFF2-40B4-BE49-F238E27FC236}">
                <a16:creationId xmlns:a16="http://schemas.microsoft.com/office/drawing/2014/main" id="{D93CB0DF-0AFF-4105-9DCA-4250820F968B}"/>
              </a:ext>
            </a:extLst>
          </p:cNvPr>
          <p:cNvGraphicFramePr>
            <a:graphicFrameLocks noChangeAspect="1"/>
          </p:cNvGraphicFramePr>
          <p:nvPr>
            <p:extLst>
              <p:ext uri="{D42A27DB-BD31-4B8C-83A1-F6EECF244321}">
                <p14:modId xmlns:p14="http://schemas.microsoft.com/office/powerpoint/2010/main" val="2938340574"/>
              </p:ext>
            </p:extLst>
          </p:nvPr>
        </p:nvGraphicFramePr>
        <p:xfrm>
          <a:off x="4391980" y="3150863"/>
          <a:ext cx="1592092" cy="556273"/>
        </p:xfrm>
        <a:graphic>
          <a:graphicData uri="http://schemas.openxmlformats.org/presentationml/2006/ole">
            <mc:AlternateContent xmlns:mc="http://schemas.openxmlformats.org/markup-compatibility/2006">
              <mc:Choice xmlns:v="urn:schemas-microsoft-com:vml" Requires="v">
                <p:oleObj spid="_x0000_s166956" name="Equation" r:id="rId3" imgW="1054080" imgH="368280" progId="Equation.DSMT4">
                  <p:embed/>
                </p:oleObj>
              </mc:Choice>
              <mc:Fallback>
                <p:oleObj name="Equation" r:id="rId3" imgW="1054080" imgH="368280" progId="Equation.DSMT4">
                  <p:embed/>
                  <p:pic>
                    <p:nvPicPr>
                      <p:cNvPr id="0" name=""/>
                      <p:cNvPicPr/>
                      <p:nvPr/>
                    </p:nvPicPr>
                    <p:blipFill>
                      <a:blip r:embed="rId4"/>
                      <a:stretch>
                        <a:fillRect/>
                      </a:stretch>
                    </p:blipFill>
                    <p:spPr>
                      <a:xfrm>
                        <a:off x="4391980" y="3150863"/>
                        <a:ext cx="1592092" cy="556273"/>
                      </a:xfrm>
                      <a:prstGeom prst="rect">
                        <a:avLst/>
                      </a:prstGeom>
                    </p:spPr>
                  </p:pic>
                </p:oleObj>
              </mc:Fallback>
            </mc:AlternateContent>
          </a:graphicData>
        </a:graphic>
      </p:graphicFrame>
    </p:spTree>
    <p:extLst>
      <p:ext uri="{BB962C8B-B14F-4D97-AF65-F5344CB8AC3E}">
        <p14:creationId xmlns:p14="http://schemas.microsoft.com/office/powerpoint/2010/main" val="242381374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4" name="矩形 3">
            <a:extLst>
              <a:ext uri="{FF2B5EF4-FFF2-40B4-BE49-F238E27FC236}">
                <a16:creationId xmlns:a16="http://schemas.microsoft.com/office/drawing/2014/main" id="{8AAD6E02-63F2-4EFA-94D9-D09D578577B1}"/>
              </a:ext>
            </a:extLst>
          </p:cNvPr>
          <p:cNvSpPr/>
          <p:nvPr/>
        </p:nvSpPr>
        <p:spPr>
          <a:xfrm>
            <a:off x="251520" y="1575089"/>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我们可以利用算符矩阵表示的结果，将量子力学的基本公式进行矩阵表示</a:t>
            </a:r>
            <a:endParaRPr lang="zh-CN" altLang="en-US" sz="2000" dirty="0">
              <a:latin typeface="隶书" panose="02010509060101010101" pitchFamily="49" charset="-122"/>
              <a:ea typeface="隶书" panose="02010509060101010101" pitchFamily="49" charset="-122"/>
            </a:endParaRPr>
          </a:p>
        </p:txBody>
      </p:sp>
      <p:graphicFrame>
        <p:nvGraphicFramePr>
          <p:cNvPr id="6" name="对象 5">
            <a:extLst>
              <a:ext uri="{FF2B5EF4-FFF2-40B4-BE49-F238E27FC236}">
                <a16:creationId xmlns:a16="http://schemas.microsoft.com/office/drawing/2014/main" id="{21D5B739-2040-49B8-A10D-E4777A595749}"/>
              </a:ext>
            </a:extLst>
          </p:cNvPr>
          <p:cNvGraphicFramePr>
            <a:graphicFrameLocks noChangeAspect="1"/>
          </p:cNvGraphicFramePr>
          <p:nvPr>
            <p:extLst>
              <p:ext uri="{D42A27DB-BD31-4B8C-83A1-F6EECF244321}">
                <p14:modId xmlns:p14="http://schemas.microsoft.com/office/powerpoint/2010/main" val="1335568686"/>
              </p:ext>
            </p:extLst>
          </p:nvPr>
        </p:nvGraphicFramePr>
        <p:xfrm>
          <a:off x="1992302" y="2045507"/>
          <a:ext cx="4845050" cy="1766888"/>
        </p:xfrm>
        <a:graphic>
          <a:graphicData uri="http://schemas.openxmlformats.org/presentationml/2006/ole">
            <mc:AlternateContent xmlns:mc="http://schemas.openxmlformats.org/markup-compatibility/2006">
              <mc:Choice xmlns:v="urn:schemas-microsoft-com:vml" Requires="v">
                <p:oleObj spid="_x0000_s160986" name="Equation" r:id="rId3" imgW="3340080" imgH="1218960" progId="Equation.DSMT4">
                  <p:embed/>
                </p:oleObj>
              </mc:Choice>
              <mc:Fallback>
                <p:oleObj name="Equation" r:id="rId3" imgW="3340080" imgH="1218960" progId="Equation.DSMT4">
                  <p:embed/>
                  <p:pic>
                    <p:nvPicPr>
                      <p:cNvPr id="0" name="Object 1"/>
                      <p:cNvPicPr>
                        <a:picLocks noChangeAspect="1" noChangeArrowheads="1"/>
                      </p:cNvPicPr>
                      <p:nvPr/>
                    </p:nvPicPr>
                    <p:blipFill>
                      <a:blip r:embed="rId4"/>
                      <a:srcRect/>
                      <a:stretch>
                        <a:fillRect/>
                      </a:stretch>
                    </p:blipFill>
                    <p:spPr bwMode="auto">
                      <a:xfrm>
                        <a:off x="1992302" y="2045507"/>
                        <a:ext cx="4845050" cy="1766888"/>
                      </a:xfrm>
                      <a:prstGeom prst="rect">
                        <a:avLst/>
                      </a:prstGeom>
                      <a:noFill/>
                    </p:spPr>
                  </p:pic>
                </p:oleObj>
              </mc:Fallback>
            </mc:AlternateContent>
          </a:graphicData>
        </a:graphic>
      </p:graphicFrame>
      <p:sp>
        <p:nvSpPr>
          <p:cNvPr id="24" name="矩形 23">
            <a:extLst>
              <a:ext uri="{FF2B5EF4-FFF2-40B4-BE49-F238E27FC236}">
                <a16:creationId xmlns:a16="http://schemas.microsoft.com/office/drawing/2014/main" id="{D0DA95C8-9958-4116-B165-AFD017A90A5A}"/>
              </a:ext>
            </a:extLst>
          </p:cNvPr>
          <p:cNvSpPr/>
          <p:nvPr/>
        </p:nvSpPr>
        <p:spPr>
          <a:xfrm>
            <a:off x="251520" y="1904890"/>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平均值公式：</a:t>
            </a:r>
            <a:endParaRPr lang="zh-CN" altLang="en-US" sz="2000" dirty="0">
              <a:latin typeface="隶书" panose="02010509060101010101" pitchFamily="49" charset="-122"/>
              <a:ea typeface="隶书" panose="02010509060101010101" pitchFamily="49" charset="-122"/>
            </a:endParaRPr>
          </a:p>
        </p:txBody>
      </p:sp>
      <p:sp>
        <p:nvSpPr>
          <p:cNvPr id="8" name="矩形 7">
            <a:extLst>
              <a:ext uri="{FF2B5EF4-FFF2-40B4-BE49-F238E27FC236}">
                <a16:creationId xmlns:a16="http://schemas.microsoft.com/office/drawing/2014/main" id="{7DDEB16E-6DBA-4CE6-B979-F50949BB9F7C}"/>
              </a:ext>
            </a:extLst>
          </p:cNvPr>
          <p:cNvSpPr/>
          <p:nvPr/>
        </p:nvSpPr>
        <p:spPr>
          <a:xfrm>
            <a:off x="161510" y="4116269"/>
            <a:ext cx="8640960" cy="707886"/>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思考一个问题：已知在  表象中，态矢为  ，一个力学量 在自身表象中，处于各个本征态的概率。</a:t>
            </a:r>
            <a:endParaRPr lang="zh-CN" altLang="en-US" sz="2000" dirty="0">
              <a:latin typeface="隶书" panose="02010509060101010101" pitchFamily="49" charset="-122"/>
              <a:ea typeface="隶书" panose="02010509060101010101" pitchFamily="49" charset="-122"/>
            </a:endParaRPr>
          </a:p>
        </p:txBody>
      </p:sp>
      <p:sp>
        <p:nvSpPr>
          <p:cNvPr id="15" name="Rectangle 8">
            <a:extLst>
              <a:ext uri="{FF2B5EF4-FFF2-40B4-BE49-F238E27FC236}">
                <a16:creationId xmlns:a16="http://schemas.microsoft.com/office/drawing/2014/main" id="{FB831D6C-A0AF-473D-B78D-57E549FC1BDB}"/>
              </a:ext>
            </a:extLst>
          </p:cNvPr>
          <p:cNvSpPr>
            <a:spLocks noChangeArrowheads="1"/>
          </p:cNvSpPr>
          <p:nvPr/>
        </p:nvSpPr>
        <p:spPr bwMode="auto">
          <a:xfrm>
            <a:off x="116505" y="1051330"/>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3.</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量子力学公式的矩阵表示</a:t>
            </a:r>
            <a:endPar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2" name="对象 1">
            <a:extLst>
              <a:ext uri="{FF2B5EF4-FFF2-40B4-BE49-F238E27FC236}">
                <a16:creationId xmlns:a16="http://schemas.microsoft.com/office/drawing/2014/main" id="{7197105E-5462-4E71-B1E4-C9AD34344F48}"/>
              </a:ext>
            </a:extLst>
          </p:cNvPr>
          <p:cNvGraphicFramePr>
            <a:graphicFrameLocks noChangeAspect="1"/>
          </p:cNvGraphicFramePr>
          <p:nvPr>
            <p:extLst>
              <p:ext uri="{D42A27DB-BD31-4B8C-83A1-F6EECF244321}">
                <p14:modId xmlns:p14="http://schemas.microsoft.com/office/powerpoint/2010/main" val="3538873108"/>
              </p:ext>
            </p:extLst>
          </p:nvPr>
        </p:nvGraphicFramePr>
        <p:xfrm>
          <a:off x="2814890" y="4187453"/>
          <a:ext cx="219075" cy="295275"/>
        </p:xfrm>
        <a:graphic>
          <a:graphicData uri="http://schemas.openxmlformats.org/presentationml/2006/ole">
            <mc:AlternateContent xmlns:mc="http://schemas.openxmlformats.org/markup-compatibility/2006">
              <mc:Choice xmlns:v="urn:schemas-microsoft-com:vml" Requires="v">
                <p:oleObj spid="_x0000_s160987" name="Equation" r:id="rId5" imgW="218967" imgH="295139" progId="Equation.DSMT4">
                  <p:embed/>
                </p:oleObj>
              </mc:Choice>
              <mc:Fallback>
                <p:oleObj name="Equation" r:id="rId5" imgW="218967" imgH="295139" progId="Equation.DSMT4">
                  <p:embed/>
                  <p:pic>
                    <p:nvPicPr>
                      <p:cNvPr id="0" name=""/>
                      <p:cNvPicPr/>
                      <p:nvPr/>
                    </p:nvPicPr>
                    <p:blipFill>
                      <a:blip r:embed="rId6"/>
                      <a:stretch>
                        <a:fillRect/>
                      </a:stretch>
                    </p:blipFill>
                    <p:spPr>
                      <a:xfrm>
                        <a:off x="2814890" y="4187453"/>
                        <a:ext cx="219075" cy="295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47853AB5-A0DE-4E56-A288-6B4773375D70}"/>
              </a:ext>
            </a:extLst>
          </p:cNvPr>
          <p:cNvGraphicFramePr>
            <a:graphicFrameLocks noChangeAspect="1"/>
          </p:cNvGraphicFramePr>
          <p:nvPr>
            <p:extLst>
              <p:ext uri="{D42A27DB-BD31-4B8C-83A1-F6EECF244321}">
                <p14:modId xmlns:p14="http://schemas.microsoft.com/office/powerpoint/2010/main" val="737775366"/>
              </p:ext>
            </p:extLst>
          </p:nvPr>
        </p:nvGraphicFramePr>
        <p:xfrm>
          <a:off x="4774747" y="4164878"/>
          <a:ext cx="309475" cy="340423"/>
        </p:xfrm>
        <a:graphic>
          <a:graphicData uri="http://schemas.openxmlformats.org/presentationml/2006/ole">
            <mc:AlternateContent xmlns:mc="http://schemas.openxmlformats.org/markup-compatibility/2006">
              <mc:Choice xmlns:v="urn:schemas-microsoft-com:vml" Requires="v">
                <p:oleObj spid="_x0000_s160988" name="Equation" r:id="rId7" imgW="126720" imgH="139680" progId="Equation.DSMT4">
                  <p:embed/>
                </p:oleObj>
              </mc:Choice>
              <mc:Fallback>
                <p:oleObj name="Equation" r:id="rId7" imgW="126720" imgH="139680" progId="Equation.DSMT4">
                  <p:embed/>
                  <p:pic>
                    <p:nvPicPr>
                      <p:cNvPr id="0" name=""/>
                      <p:cNvPicPr/>
                      <p:nvPr/>
                    </p:nvPicPr>
                    <p:blipFill>
                      <a:blip r:embed="rId8"/>
                      <a:stretch>
                        <a:fillRect/>
                      </a:stretch>
                    </p:blipFill>
                    <p:spPr>
                      <a:xfrm>
                        <a:off x="4774747" y="4164878"/>
                        <a:ext cx="309475" cy="340423"/>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C57D5211-F537-4668-A3D3-F51E87537F2F}"/>
              </a:ext>
            </a:extLst>
          </p:cNvPr>
          <p:cNvGraphicFramePr>
            <a:graphicFrameLocks noChangeAspect="1"/>
          </p:cNvGraphicFramePr>
          <p:nvPr>
            <p:extLst>
              <p:ext uri="{D42A27DB-BD31-4B8C-83A1-F6EECF244321}">
                <p14:modId xmlns:p14="http://schemas.microsoft.com/office/powerpoint/2010/main" val="1859750666"/>
              </p:ext>
            </p:extLst>
          </p:nvPr>
        </p:nvGraphicFramePr>
        <p:xfrm>
          <a:off x="6534070" y="4161586"/>
          <a:ext cx="309475" cy="309475"/>
        </p:xfrm>
        <a:graphic>
          <a:graphicData uri="http://schemas.openxmlformats.org/presentationml/2006/ole">
            <mc:AlternateContent xmlns:mc="http://schemas.openxmlformats.org/markup-compatibility/2006">
              <mc:Choice xmlns:v="urn:schemas-microsoft-com:vml" Requires="v">
                <p:oleObj spid="_x0000_s160989" name="Equation" r:id="rId9" imgW="139680" imgH="139680" progId="Equation.DSMT4">
                  <p:embed/>
                </p:oleObj>
              </mc:Choice>
              <mc:Fallback>
                <p:oleObj name="Equation" r:id="rId9" imgW="139680" imgH="139680" progId="Equation.DSMT4">
                  <p:embed/>
                  <p:pic>
                    <p:nvPicPr>
                      <p:cNvPr id="2" name="对象 1">
                        <a:extLst>
                          <a:ext uri="{FF2B5EF4-FFF2-40B4-BE49-F238E27FC236}">
                            <a16:creationId xmlns:a16="http://schemas.microsoft.com/office/drawing/2014/main" id="{7197105E-5462-4E71-B1E4-C9AD34344F48}"/>
                          </a:ext>
                        </a:extLst>
                      </p:cNvPr>
                      <p:cNvPicPr/>
                      <p:nvPr/>
                    </p:nvPicPr>
                    <p:blipFill>
                      <a:blip r:embed="rId10"/>
                      <a:stretch>
                        <a:fillRect/>
                      </a:stretch>
                    </p:blipFill>
                    <p:spPr>
                      <a:xfrm>
                        <a:off x="6534070" y="4161586"/>
                        <a:ext cx="309475" cy="309475"/>
                      </a:xfrm>
                      <a:prstGeom prst="rect">
                        <a:avLst/>
                      </a:prstGeom>
                    </p:spPr>
                  </p:pic>
                </p:oleObj>
              </mc:Fallback>
            </mc:AlternateContent>
          </a:graphicData>
        </a:graphic>
      </p:graphicFrame>
    </p:spTree>
    <p:extLst>
      <p:ext uri="{BB962C8B-B14F-4D97-AF65-F5344CB8AC3E}">
        <p14:creationId xmlns:p14="http://schemas.microsoft.com/office/powerpoint/2010/main" val="35044079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8" name="矩形 7">
            <a:extLst>
              <a:ext uri="{FF2B5EF4-FFF2-40B4-BE49-F238E27FC236}">
                <a16:creationId xmlns:a16="http://schemas.microsoft.com/office/drawing/2014/main" id="{7DDEB16E-6DBA-4CE6-B979-F50949BB9F7C}"/>
              </a:ext>
            </a:extLst>
          </p:cNvPr>
          <p:cNvSpPr/>
          <p:nvPr/>
        </p:nvSpPr>
        <p:spPr>
          <a:xfrm>
            <a:off x="161510" y="2213865"/>
            <a:ext cx="8640960" cy="707886"/>
          </a:xfrm>
          <a:prstGeom prst="rect">
            <a:avLst/>
          </a:prstGeom>
        </p:spPr>
        <p:txBody>
          <a:bodyPr wrap="square">
            <a:spAutoFit/>
          </a:bodyPr>
          <a:lstStyle/>
          <a:p>
            <a:r>
              <a:rPr lang="zh-CN" altLang="zh-CN" sz="2000" dirty="0">
                <a:latin typeface="隶书" panose="02010509060101010101" pitchFamily="49" charset="-122"/>
                <a:ea typeface="隶书" panose="02010509060101010101" pitchFamily="49" charset="-122"/>
                <a:cs typeface="Times New Roman" panose="02020603050405020304" pitchFamily="18" charset="0"/>
              </a:rPr>
              <a:t>我们对定态问题的求解，都是通过对算符的本征值方程进行求解而实现的</a:t>
            </a:r>
            <a:r>
              <a:rPr lang="zh-CN" altLang="en-US" sz="2000" dirty="0">
                <a:latin typeface="隶书" panose="02010509060101010101" pitchFamily="49" charset="-122"/>
                <a:ea typeface="隶书" panose="02010509060101010101" pitchFamily="49" charset="-122"/>
                <a:cs typeface="Times New Roman" panose="02020603050405020304" pitchFamily="18" charset="0"/>
              </a:rPr>
              <a:t>，算符的本征值方程可以写成</a:t>
            </a:r>
            <a:endParaRPr lang="zh-CN" altLang="en-US" sz="2000" dirty="0">
              <a:latin typeface="隶书" panose="02010509060101010101" pitchFamily="49" charset="-122"/>
              <a:ea typeface="隶书" panose="02010509060101010101" pitchFamily="49" charset="-122"/>
            </a:endParaRPr>
          </a:p>
        </p:txBody>
      </p:sp>
      <p:graphicFrame>
        <p:nvGraphicFramePr>
          <p:cNvPr id="10" name="对象 9">
            <a:extLst>
              <a:ext uri="{FF2B5EF4-FFF2-40B4-BE49-F238E27FC236}">
                <a16:creationId xmlns:a16="http://schemas.microsoft.com/office/drawing/2014/main" id="{33FBD93C-6624-40AE-8989-277985F1F843}"/>
              </a:ext>
            </a:extLst>
          </p:cNvPr>
          <p:cNvGraphicFramePr>
            <a:graphicFrameLocks noChangeAspect="1"/>
          </p:cNvGraphicFramePr>
          <p:nvPr>
            <p:extLst>
              <p:ext uri="{D42A27DB-BD31-4B8C-83A1-F6EECF244321}">
                <p14:modId xmlns:p14="http://schemas.microsoft.com/office/powerpoint/2010/main" val="2915426064"/>
              </p:ext>
            </p:extLst>
          </p:nvPr>
        </p:nvGraphicFramePr>
        <p:xfrm>
          <a:off x="1726382" y="2921751"/>
          <a:ext cx="2295946" cy="551027"/>
        </p:xfrm>
        <a:graphic>
          <a:graphicData uri="http://schemas.openxmlformats.org/presentationml/2006/ole">
            <mc:AlternateContent xmlns:mc="http://schemas.openxmlformats.org/markup-compatibility/2006">
              <mc:Choice xmlns:v="urn:schemas-microsoft-com:vml" Requires="v">
                <p:oleObj spid="_x0000_s168103" name="Equation" r:id="rId3" imgW="1422400" imgH="342900" progId="Equation.DSMT4">
                  <p:embed/>
                </p:oleObj>
              </mc:Choice>
              <mc:Fallback>
                <p:oleObj name="Equation" r:id="rId3" imgW="1422400" imgH="342900" progId="Equation.DSMT4">
                  <p:embed/>
                  <p:pic>
                    <p:nvPicPr>
                      <p:cNvPr id="10" name="对象 9">
                        <a:extLst>
                          <a:ext uri="{FF2B5EF4-FFF2-40B4-BE49-F238E27FC236}">
                            <a16:creationId xmlns:a16="http://schemas.microsoft.com/office/drawing/2014/main" id="{33FBD93C-6624-40AE-8989-277985F1F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6382" y="2921751"/>
                        <a:ext cx="2295946" cy="551027"/>
                      </a:xfrm>
                      <a:prstGeom prst="rect">
                        <a:avLst/>
                      </a:prstGeom>
                      <a:noFill/>
                    </p:spPr>
                  </p:pic>
                </p:oleObj>
              </mc:Fallback>
            </mc:AlternateContent>
          </a:graphicData>
        </a:graphic>
      </p:graphicFrame>
      <p:sp>
        <p:nvSpPr>
          <p:cNvPr id="11" name="箭头: 右 10">
            <a:extLst>
              <a:ext uri="{FF2B5EF4-FFF2-40B4-BE49-F238E27FC236}">
                <a16:creationId xmlns:a16="http://schemas.microsoft.com/office/drawing/2014/main" id="{FB8ACEC3-738E-43D2-958A-76E61AA4BC53}"/>
              </a:ext>
            </a:extLst>
          </p:cNvPr>
          <p:cNvSpPr/>
          <p:nvPr/>
        </p:nvSpPr>
        <p:spPr>
          <a:xfrm>
            <a:off x="4121950" y="3145976"/>
            <a:ext cx="1079431" cy="171084"/>
          </a:xfrm>
          <a:prstGeom prst="rightArrow">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对象 12">
            <a:extLst>
              <a:ext uri="{FF2B5EF4-FFF2-40B4-BE49-F238E27FC236}">
                <a16:creationId xmlns:a16="http://schemas.microsoft.com/office/drawing/2014/main" id="{B866AFEB-AB8D-4380-9F34-17CDC17C4B8F}"/>
              </a:ext>
            </a:extLst>
          </p:cNvPr>
          <p:cNvGraphicFramePr>
            <a:graphicFrameLocks noChangeAspect="1"/>
          </p:cNvGraphicFramePr>
          <p:nvPr>
            <p:extLst>
              <p:ext uri="{D42A27DB-BD31-4B8C-83A1-F6EECF244321}">
                <p14:modId xmlns:p14="http://schemas.microsoft.com/office/powerpoint/2010/main" val="2592559563"/>
              </p:ext>
            </p:extLst>
          </p:nvPr>
        </p:nvGraphicFramePr>
        <p:xfrm>
          <a:off x="5607115" y="3069556"/>
          <a:ext cx="990110" cy="323690"/>
        </p:xfrm>
        <a:graphic>
          <a:graphicData uri="http://schemas.openxmlformats.org/presentationml/2006/ole">
            <mc:AlternateContent xmlns:mc="http://schemas.openxmlformats.org/markup-compatibility/2006">
              <mc:Choice xmlns:v="urn:schemas-microsoft-com:vml" Requires="v">
                <p:oleObj spid="_x0000_s168104" name="Equation" r:id="rId5" imgW="494870" imgH="164957" progId="Equation.DSMT4">
                  <p:embed/>
                </p:oleObj>
              </mc:Choice>
              <mc:Fallback>
                <p:oleObj name="Equation" r:id="rId5" imgW="494870" imgH="164957" progId="Equation.DSMT4">
                  <p:embed/>
                  <p:pic>
                    <p:nvPicPr>
                      <p:cNvPr id="13" name="对象 12">
                        <a:extLst>
                          <a:ext uri="{FF2B5EF4-FFF2-40B4-BE49-F238E27FC236}">
                            <a16:creationId xmlns:a16="http://schemas.microsoft.com/office/drawing/2014/main" id="{B866AFEB-AB8D-4380-9F34-17CDC17C4B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7115" y="3069556"/>
                        <a:ext cx="990110" cy="323690"/>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31A995EC-6BD5-4D8D-BC20-958FB4DF3AB3}"/>
              </a:ext>
            </a:extLst>
          </p:cNvPr>
          <p:cNvGraphicFramePr>
            <a:graphicFrameLocks noChangeAspect="1"/>
          </p:cNvGraphicFramePr>
          <p:nvPr>
            <p:extLst>
              <p:ext uri="{D42A27DB-BD31-4B8C-83A1-F6EECF244321}">
                <p14:modId xmlns:p14="http://schemas.microsoft.com/office/powerpoint/2010/main" val="3432586462"/>
              </p:ext>
            </p:extLst>
          </p:nvPr>
        </p:nvGraphicFramePr>
        <p:xfrm>
          <a:off x="2951820" y="3929412"/>
          <a:ext cx="2926014" cy="1439536"/>
        </p:xfrm>
        <a:graphic>
          <a:graphicData uri="http://schemas.openxmlformats.org/presentationml/2006/ole">
            <mc:AlternateContent xmlns:mc="http://schemas.openxmlformats.org/markup-compatibility/2006">
              <mc:Choice xmlns:v="urn:schemas-microsoft-com:vml" Requires="v">
                <p:oleObj spid="_x0000_s168105" name="Equation" r:id="rId7" imgW="1778000" imgH="876300" progId="Equation.DSMT4">
                  <p:embed/>
                </p:oleObj>
              </mc:Choice>
              <mc:Fallback>
                <p:oleObj name="Equation" r:id="rId7" imgW="1778000" imgH="876300" progId="Equation.DSMT4">
                  <p:embed/>
                  <p:pic>
                    <p:nvPicPr>
                      <p:cNvPr id="16" name="对象 15">
                        <a:extLst>
                          <a:ext uri="{FF2B5EF4-FFF2-40B4-BE49-F238E27FC236}">
                            <a16:creationId xmlns:a16="http://schemas.microsoft.com/office/drawing/2014/main" id="{31A995EC-6BD5-4D8D-BC20-958FB4DF3A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1820" y="3929412"/>
                        <a:ext cx="2926014" cy="1439536"/>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D8F87EE5-3164-45F9-B2F1-5CB1C5A7DE74}"/>
              </a:ext>
            </a:extLst>
          </p:cNvPr>
          <p:cNvGraphicFramePr>
            <a:graphicFrameLocks noChangeAspect="1"/>
          </p:cNvGraphicFramePr>
          <p:nvPr>
            <p:extLst>
              <p:ext uri="{D42A27DB-BD31-4B8C-83A1-F6EECF244321}">
                <p14:modId xmlns:p14="http://schemas.microsoft.com/office/powerpoint/2010/main" val="1696634564"/>
              </p:ext>
            </p:extLst>
          </p:nvPr>
        </p:nvGraphicFramePr>
        <p:xfrm>
          <a:off x="2229730" y="3526773"/>
          <a:ext cx="1285857" cy="360040"/>
        </p:xfrm>
        <a:graphic>
          <a:graphicData uri="http://schemas.openxmlformats.org/presentationml/2006/ole">
            <mc:AlternateContent xmlns:mc="http://schemas.openxmlformats.org/markup-compatibility/2006">
              <mc:Choice xmlns:v="urn:schemas-microsoft-com:vml" Requires="v">
                <p:oleObj spid="_x0000_s168106" name="Equation" r:id="rId9" imgW="710891" imgH="203112" progId="Equation.DSMT4">
                  <p:embed/>
                </p:oleObj>
              </mc:Choice>
              <mc:Fallback>
                <p:oleObj name="Equation" r:id="rId9" imgW="710891" imgH="203112" progId="Equation.DSMT4">
                  <p:embed/>
                  <p:pic>
                    <p:nvPicPr>
                      <p:cNvPr id="18" name="对象 17">
                        <a:extLst>
                          <a:ext uri="{FF2B5EF4-FFF2-40B4-BE49-F238E27FC236}">
                            <a16:creationId xmlns:a16="http://schemas.microsoft.com/office/drawing/2014/main" id="{D8F87EE5-3164-45F9-B2F1-5CB1C5A7DE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9730" y="3526773"/>
                        <a:ext cx="1285857" cy="360040"/>
                      </a:xfrm>
                      <a:prstGeom prst="rect">
                        <a:avLst/>
                      </a:prstGeom>
                      <a:noFill/>
                    </p:spPr>
                  </p:pic>
                </p:oleObj>
              </mc:Fallback>
            </mc:AlternateContent>
          </a:graphicData>
        </a:graphic>
      </p:graphicFrame>
      <p:sp>
        <p:nvSpPr>
          <p:cNvPr id="37" name="矩形 36">
            <a:extLst>
              <a:ext uri="{FF2B5EF4-FFF2-40B4-BE49-F238E27FC236}">
                <a16:creationId xmlns:a16="http://schemas.microsoft.com/office/drawing/2014/main" id="{AF9DF0A1-0674-49F6-BAFB-21A859EB12D4}"/>
              </a:ext>
            </a:extLst>
          </p:cNvPr>
          <p:cNvSpPr/>
          <p:nvPr/>
        </p:nvSpPr>
        <p:spPr>
          <a:xfrm>
            <a:off x="251520" y="3461274"/>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就是求线性方程           的非零解</a:t>
            </a:r>
            <a:r>
              <a:rPr lang="en-US" altLang="zh-CN" sz="2000" dirty="0">
                <a:latin typeface="隶书" panose="02010509060101010101" pitchFamily="49" charset="-122"/>
                <a:ea typeface="隶书" panose="02010509060101010101" pitchFamily="49" charset="-122"/>
                <a:cs typeface="Times New Roman" panose="02020603050405020304" pitchFamily="18" charset="0"/>
              </a:rPr>
              <a:t>,</a:t>
            </a:r>
            <a:r>
              <a:rPr lang="zh-CN" altLang="en-US" sz="2000" dirty="0">
                <a:latin typeface="隶书" panose="02010509060101010101" pitchFamily="49" charset="-122"/>
                <a:ea typeface="隶书" panose="02010509060101010101" pitchFamily="49" charset="-122"/>
                <a:cs typeface="Times New Roman" panose="02020603050405020304" pitchFamily="18" charset="0"/>
              </a:rPr>
              <a:t>需要满足久期方程：</a:t>
            </a:r>
            <a:endParaRPr lang="zh-CN" altLang="en-US" sz="2000" dirty="0">
              <a:latin typeface="隶书" panose="02010509060101010101" pitchFamily="49" charset="-122"/>
              <a:ea typeface="隶书" panose="02010509060101010101" pitchFamily="49" charset="-122"/>
            </a:endParaRPr>
          </a:p>
        </p:txBody>
      </p:sp>
      <p:sp>
        <p:nvSpPr>
          <p:cNvPr id="14" name="矩形 13">
            <a:extLst>
              <a:ext uri="{FF2B5EF4-FFF2-40B4-BE49-F238E27FC236}">
                <a16:creationId xmlns:a16="http://schemas.microsoft.com/office/drawing/2014/main" id="{181CA243-ED46-4028-8492-73C2C5DA2625}"/>
              </a:ext>
            </a:extLst>
          </p:cNvPr>
          <p:cNvSpPr/>
          <p:nvPr/>
        </p:nvSpPr>
        <p:spPr>
          <a:xfrm>
            <a:off x="6102170" y="3886813"/>
            <a:ext cx="2475275" cy="707886"/>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如果</a:t>
            </a:r>
            <a:r>
              <a:rPr lang="en-US" altLang="zh-CN" sz="2000" dirty="0">
                <a:latin typeface="隶书" panose="02010509060101010101" pitchFamily="49" charset="-122"/>
                <a:ea typeface="隶书" panose="02010509060101010101" pitchFamily="49" charset="-122"/>
                <a:cs typeface="Times New Roman" panose="02020603050405020304" pitchFamily="18" charset="0"/>
              </a:rPr>
              <a:t>F</a:t>
            </a:r>
            <a:r>
              <a:rPr lang="zh-CN" altLang="en-US" sz="2000" dirty="0">
                <a:latin typeface="隶书" panose="02010509060101010101" pitchFamily="49" charset="-122"/>
                <a:ea typeface="隶书" panose="02010509060101010101" pitchFamily="49" charset="-122"/>
                <a:cs typeface="Times New Roman" panose="02020603050405020304" pitchFamily="18" charset="0"/>
              </a:rPr>
              <a:t>是厄密的，则久期方程的根为实数。</a:t>
            </a:r>
            <a:endParaRPr lang="zh-CN" altLang="en-US" sz="20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9993351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24" name="矩形 23">
            <a:extLst>
              <a:ext uri="{FF2B5EF4-FFF2-40B4-BE49-F238E27FC236}">
                <a16:creationId xmlns:a16="http://schemas.microsoft.com/office/drawing/2014/main" id="{D0DA95C8-9958-4116-B165-AFD017A90A5A}"/>
              </a:ext>
            </a:extLst>
          </p:cNvPr>
          <p:cNvSpPr/>
          <p:nvPr/>
        </p:nvSpPr>
        <p:spPr>
          <a:xfrm>
            <a:off x="251520" y="994154"/>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薛定谔方程：</a:t>
            </a:r>
            <a:endParaRPr lang="zh-CN" altLang="en-US" sz="2000" dirty="0">
              <a:latin typeface="隶书" panose="02010509060101010101" pitchFamily="49" charset="-122"/>
              <a:ea typeface="隶书" panose="02010509060101010101" pitchFamily="49" charset="-122"/>
            </a:endParaRPr>
          </a:p>
        </p:txBody>
      </p:sp>
      <p:graphicFrame>
        <p:nvGraphicFramePr>
          <p:cNvPr id="5" name="对象 4">
            <a:extLst>
              <a:ext uri="{FF2B5EF4-FFF2-40B4-BE49-F238E27FC236}">
                <a16:creationId xmlns:a16="http://schemas.microsoft.com/office/drawing/2014/main" id="{5778165B-51CE-4410-AF88-FDB9C8020C9D}"/>
              </a:ext>
            </a:extLst>
          </p:cNvPr>
          <p:cNvGraphicFramePr>
            <a:graphicFrameLocks noChangeAspect="1"/>
          </p:cNvGraphicFramePr>
          <p:nvPr>
            <p:extLst>
              <p:ext uri="{D42A27DB-BD31-4B8C-83A1-F6EECF244321}">
                <p14:modId xmlns:p14="http://schemas.microsoft.com/office/powerpoint/2010/main" val="3836540396"/>
              </p:ext>
            </p:extLst>
          </p:nvPr>
        </p:nvGraphicFramePr>
        <p:xfrm>
          <a:off x="2366755" y="998730"/>
          <a:ext cx="2312594" cy="504566"/>
        </p:xfrm>
        <a:graphic>
          <a:graphicData uri="http://schemas.openxmlformats.org/presentationml/2006/ole">
            <mc:AlternateContent xmlns:mc="http://schemas.openxmlformats.org/markup-compatibility/2006">
              <mc:Choice xmlns:v="urn:schemas-microsoft-com:vml" Requires="v">
                <p:oleObj spid="_x0000_s189501" name="Equation" r:id="rId3" imgW="1574800" imgH="342900" progId="Equation.DSMT4">
                  <p:embed/>
                </p:oleObj>
              </mc:Choice>
              <mc:Fallback>
                <p:oleObj name="Equation" r:id="rId3" imgW="1574800" imgH="3429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755" y="998730"/>
                        <a:ext cx="2312594" cy="504566"/>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AE15574A-5AB7-467C-A49C-4F347ED8857A}"/>
              </a:ext>
            </a:extLst>
          </p:cNvPr>
          <p:cNvSpPr/>
          <p:nvPr/>
        </p:nvSpPr>
        <p:spPr>
          <a:xfrm>
            <a:off x="341530" y="1466488"/>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将系统波函数按照所求问题的本征函数展开：</a:t>
            </a:r>
            <a:endParaRPr lang="zh-CN" altLang="en-US" sz="2000" dirty="0">
              <a:latin typeface="隶书" panose="02010509060101010101" pitchFamily="49" charset="-122"/>
              <a:ea typeface="隶书" panose="02010509060101010101" pitchFamily="49" charset="-122"/>
            </a:endParaRPr>
          </a:p>
        </p:txBody>
      </p:sp>
      <p:graphicFrame>
        <p:nvGraphicFramePr>
          <p:cNvPr id="14" name="对象 13">
            <a:extLst>
              <a:ext uri="{FF2B5EF4-FFF2-40B4-BE49-F238E27FC236}">
                <a16:creationId xmlns:a16="http://schemas.microsoft.com/office/drawing/2014/main" id="{B333365A-8BE0-404F-8179-FD759A688CD3}"/>
              </a:ext>
            </a:extLst>
          </p:cNvPr>
          <p:cNvGraphicFramePr>
            <a:graphicFrameLocks noChangeAspect="1"/>
          </p:cNvGraphicFramePr>
          <p:nvPr>
            <p:extLst>
              <p:ext uri="{D42A27DB-BD31-4B8C-83A1-F6EECF244321}">
                <p14:modId xmlns:p14="http://schemas.microsoft.com/office/powerpoint/2010/main" val="3364649630"/>
              </p:ext>
            </p:extLst>
          </p:nvPr>
        </p:nvGraphicFramePr>
        <p:xfrm>
          <a:off x="2366753" y="1971053"/>
          <a:ext cx="3809865" cy="586133"/>
        </p:xfrm>
        <a:graphic>
          <a:graphicData uri="http://schemas.openxmlformats.org/presentationml/2006/ole">
            <mc:AlternateContent xmlns:mc="http://schemas.openxmlformats.org/markup-compatibility/2006">
              <mc:Choice xmlns:v="urn:schemas-microsoft-com:vml" Requires="v">
                <p:oleObj spid="_x0000_s189502" name="Equation" r:id="rId5" imgW="2235200" imgH="342900" progId="Equation.DSMT4">
                  <p:embed/>
                </p:oleObj>
              </mc:Choice>
              <mc:Fallback>
                <p:oleObj name="Equation" r:id="rId5" imgW="2235200" imgH="3429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6753" y="1971053"/>
                        <a:ext cx="3809865" cy="586133"/>
                      </a:xfrm>
                      <a:prstGeom prst="rect">
                        <a:avLst/>
                      </a:prstGeom>
                      <a:noFill/>
                    </p:spPr>
                  </p:pic>
                </p:oleObj>
              </mc:Fallback>
            </mc:AlternateContent>
          </a:graphicData>
        </a:graphic>
      </p:graphicFrame>
      <p:sp>
        <p:nvSpPr>
          <p:cNvPr id="21" name="矩形 20">
            <a:extLst>
              <a:ext uri="{FF2B5EF4-FFF2-40B4-BE49-F238E27FC236}">
                <a16:creationId xmlns:a16="http://schemas.microsoft.com/office/drawing/2014/main" id="{3604418A-07A0-4062-BB18-11514DDEC65F}"/>
              </a:ext>
            </a:extLst>
          </p:cNvPr>
          <p:cNvSpPr/>
          <p:nvPr/>
        </p:nvSpPr>
        <p:spPr>
          <a:xfrm>
            <a:off x="611560" y="2628421"/>
            <a:ext cx="769585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两边同时乘以    ，然后对变量  积分：</a:t>
            </a:r>
            <a:endParaRPr lang="zh-CN" altLang="en-US" sz="2000" dirty="0">
              <a:latin typeface="隶书" panose="02010509060101010101" pitchFamily="49" charset="-122"/>
              <a:ea typeface="隶书" panose="02010509060101010101" pitchFamily="49" charset="-122"/>
            </a:endParaRPr>
          </a:p>
        </p:txBody>
      </p:sp>
      <p:graphicFrame>
        <p:nvGraphicFramePr>
          <p:cNvPr id="22" name="对象 21">
            <a:extLst>
              <a:ext uri="{FF2B5EF4-FFF2-40B4-BE49-F238E27FC236}">
                <a16:creationId xmlns:a16="http://schemas.microsoft.com/office/drawing/2014/main" id="{EFD8F578-5891-4804-BB5F-E732638C134F}"/>
              </a:ext>
            </a:extLst>
          </p:cNvPr>
          <p:cNvGraphicFramePr>
            <a:graphicFrameLocks noChangeAspect="1"/>
          </p:cNvGraphicFramePr>
          <p:nvPr>
            <p:extLst>
              <p:ext uri="{D42A27DB-BD31-4B8C-83A1-F6EECF244321}">
                <p14:modId xmlns:p14="http://schemas.microsoft.com/office/powerpoint/2010/main" val="1431893084"/>
              </p:ext>
            </p:extLst>
          </p:nvPr>
        </p:nvGraphicFramePr>
        <p:xfrm>
          <a:off x="2224088" y="2681041"/>
          <a:ext cx="466725" cy="295275"/>
        </p:xfrm>
        <a:graphic>
          <a:graphicData uri="http://schemas.openxmlformats.org/presentationml/2006/ole">
            <mc:AlternateContent xmlns:mc="http://schemas.openxmlformats.org/markup-compatibility/2006">
              <mc:Choice xmlns:v="urn:schemas-microsoft-com:vml" Requires="v">
                <p:oleObj spid="_x0000_s189503" name="Equation" r:id="rId7" imgW="317160" imgH="203040" progId="Equation.DSMT4">
                  <p:embed/>
                </p:oleObj>
              </mc:Choice>
              <mc:Fallback>
                <p:oleObj name="Equation" r:id="rId7" imgW="317160" imgH="203040" progId="Equation.DSMT4">
                  <p:embed/>
                  <p:pic>
                    <p:nvPicPr>
                      <p:cNvPr id="14" name="对象 13">
                        <a:extLst>
                          <a:ext uri="{FF2B5EF4-FFF2-40B4-BE49-F238E27FC236}">
                            <a16:creationId xmlns:a16="http://schemas.microsoft.com/office/drawing/2014/main" id="{A15CE9D1-FC31-48CB-AEC1-CC21D8395404}"/>
                          </a:ext>
                        </a:extLst>
                      </p:cNvPr>
                      <p:cNvPicPr>
                        <a:picLocks noChangeAspect="1" noChangeArrowheads="1"/>
                      </p:cNvPicPr>
                      <p:nvPr/>
                    </p:nvPicPr>
                    <p:blipFill>
                      <a:blip r:embed="rId8"/>
                      <a:srcRect/>
                      <a:stretch>
                        <a:fillRect/>
                      </a:stretch>
                    </p:blipFill>
                    <p:spPr bwMode="auto">
                      <a:xfrm>
                        <a:off x="2224088" y="2681041"/>
                        <a:ext cx="466725" cy="295275"/>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447E1551-FF1E-4D44-B15E-72C0E0794133}"/>
              </a:ext>
            </a:extLst>
          </p:cNvPr>
          <p:cNvGraphicFramePr>
            <a:graphicFrameLocks noChangeAspect="1"/>
          </p:cNvGraphicFramePr>
          <p:nvPr>
            <p:extLst>
              <p:ext uri="{D42A27DB-BD31-4B8C-83A1-F6EECF244321}">
                <p14:modId xmlns:p14="http://schemas.microsoft.com/office/powerpoint/2010/main" val="3676699192"/>
              </p:ext>
            </p:extLst>
          </p:nvPr>
        </p:nvGraphicFramePr>
        <p:xfrm>
          <a:off x="4238548" y="2673426"/>
          <a:ext cx="288447" cy="315406"/>
        </p:xfrm>
        <a:graphic>
          <a:graphicData uri="http://schemas.openxmlformats.org/presentationml/2006/ole">
            <mc:AlternateContent xmlns:mc="http://schemas.openxmlformats.org/markup-compatibility/2006">
              <mc:Choice xmlns:v="urn:schemas-microsoft-com:vml" Requires="v">
                <p:oleObj spid="_x0000_s189504" name="Equation" r:id="rId9" imgW="114120" imgH="126720" progId="Equation.DSMT4">
                  <p:embed/>
                </p:oleObj>
              </mc:Choice>
              <mc:Fallback>
                <p:oleObj name="Equation" r:id="rId9" imgW="114120" imgH="126720" progId="Equation.DSMT4">
                  <p:embed/>
                  <p:pic>
                    <p:nvPicPr>
                      <p:cNvPr id="19" name="对象 18">
                        <a:extLst>
                          <a:ext uri="{FF2B5EF4-FFF2-40B4-BE49-F238E27FC236}">
                            <a16:creationId xmlns:a16="http://schemas.microsoft.com/office/drawing/2014/main" id="{CD26A990-E5A1-4F7C-A209-B39CC0B75F0D}"/>
                          </a:ext>
                        </a:extLst>
                      </p:cNvPr>
                      <p:cNvPicPr>
                        <a:picLocks noChangeAspect="1" noChangeArrowheads="1"/>
                      </p:cNvPicPr>
                      <p:nvPr/>
                    </p:nvPicPr>
                    <p:blipFill>
                      <a:blip r:embed="rId10"/>
                      <a:srcRect/>
                      <a:stretch>
                        <a:fillRect/>
                      </a:stretch>
                    </p:blipFill>
                    <p:spPr bwMode="auto">
                      <a:xfrm>
                        <a:off x="4238548" y="2673426"/>
                        <a:ext cx="288447" cy="315406"/>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2F0EE0AB-9916-4E90-B961-F7C85357ECA5}"/>
              </a:ext>
            </a:extLst>
          </p:cNvPr>
          <p:cNvGraphicFramePr>
            <a:graphicFrameLocks noChangeAspect="1"/>
          </p:cNvGraphicFramePr>
          <p:nvPr>
            <p:extLst>
              <p:ext uri="{D42A27DB-BD31-4B8C-83A1-F6EECF244321}">
                <p14:modId xmlns:p14="http://schemas.microsoft.com/office/powerpoint/2010/main" val="663844137"/>
              </p:ext>
            </p:extLst>
          </p:nvPr>
        </p:nvGraphicFramePr>
        <p:xfrm>
          <a:off x="2621502" y="3121353"/>
          <a:ext cx="1650183" cy="495055"/>
        </p:xfrm>
        <a:graphic>
          <a:graphicData uri="http://schemas.openxmlformats.org/presentationml/2006/ole">
            <mc:AlternateContent xmlns:mc="http://schemas.openxmlformats.org/markup-compatibility/2006">
              <mc:Choice xmlns:v="urn:schemas-microsoft-com:vml" Requires="v">
                <p:oleObj spid="_x0000_s189505" name="Equation" r:id="rId11" imgW="1143000" imgH="342900" progId="Equation.DSMT4">
                  <p:embed/>
                </p:oleObj>
              </mc:Choice>
              <mc:Fallback>
                <p:oleObj name="Equation" r:id="rId11" imgW="1143000" imgH="3429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1502" y="3121353"/>
                        <a:ext cx="1650183" cy="495055"/>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C78EEF72-E39C-4F30-BDB9-CB090E1BD2B7}"/>
              </a:ext>
            </a:extLst>
          </p:cNvPr>
          <p:cNvGraphicFramePr>
            <a:graphicFrameLocks noChangeAspect="1"/>
          </p:cNvGraphicFramePr>
          <p:nvPr>
            <p:extLst>
              <p:ext uri="{D42A27DB-BD31-4B8C-83A1-F6EECF244321}">
                <p14:modId xmlns:p14="http://schemas.microsoft.com/office/powerpoint/2010/main" val="1743833754"/>
              </p:ext>
            </p:extLst>
          </p:nvPr>
        </p:nvGraphicFramePr>
        <p:xfrm>
          <a:off x="5202070" y="3115722"/>
          <a:ext cx="2379014" cy="495055"/>
        </p:xfrm>
        <a:graphic>
          <a:graphicData uri="http://schemas.openxmlformats.org/presentationml/2006/ole">
            <mc:AlternateContent xmlns:mc="http://schemas.openxmlformats.org/markup-compatibility/2006">
              <mc:Choice xmlns:v="urn:schemas-microsoft-com:vml" Requires="v">
                <p:oleObj spid="_x0000_s189506" name="Equation" r:id="rId13" imgW="1650960" imgH="342720" progId="Equation.DSMT4">
                  <p:embed/>
                </p:oleObj>
              </mc:Choice>
              <mc:Fallback>
                <p:oleObj name="Equation" r:id="rId13" imgW="1650960" imgH="342720" progId="Equation.DSMT4">
                  <p:embed/>
                  <p:pic>
                    <p:nvPicPr>
                      <p:cNvPr id="0" name="Object 11"/>
                      <p:cNvPicPr>
                        <a:picLocks noChangeAspect="1" noChangeArrowheads="1"/>
                      </p:cNvPicPr>
                      <p:nvPr/>
                    </p:nvPicPr>
                    <p:blipFill>
                      <a:blip r:embed="rId14"/>
                      <a:srcRect/>
                      <a:stretch>
                        <a:fillRect/>
                      </a:stretch>
                    </p:blipFill>
                    <p:spPr bwMode="auto">
                      <a:xfrm>
                        <a:off x="5202070" y="3115722"/>
                        <a:ext cx="2379014" cy="495055"/>
                      </a:xfrm>
                      <a:prstGeom prst="rect">
                        <a:avLst/>
                      </a:prstGeom>
                      <a:noFill/>
                    </p:spPr>
                  </p:pic>
                </p:oleObj>
              </mc:Fallback>
            </mc:AlternateContent>
          </a:graphicData>
        </a:graphic>
      </p:graphicFrame>
      <p:sp>
        <p:nvSpPr>
          <p:cNvPr id="28" name="矩形 27">
            <a:extLst>
              <a:ext uri="{FF2B5EF4-FFF2-40B4-BE49-F238E27FC236}">
                <a16:creationId xmlns:a16="http://schemas.microsoft.com/office/drawing/2014/main" id="{2E4FC3F4-0731-4222-B6D9-1F4972101E7D}"/>
              </a:ext>
            </a:extLst>
          </p:cNvPr>
          <p:cNvSpPr/>
          <p:nvPr/>
        </p:nvSpPr>
        <p:spPr>
          <a:xfrm>
            <a:off x="358869" y="3564530"/>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可以写成矩阵的形式：</a:t>
            </a:r>
            <a:endParaRPr lang="zh-CN" altLang="en-US" sz="2000" dirty="0">
              <a:latin typeface="隶书" panose="02010509060101010101" pitchFamily="49" charset="-122"/>
              <a:ea typeface="隶书" panose="02010509060101010101" pitchFamily="49" charset="-122"/>
            </a:endParaRPr>
          </a:p>
        </p:txBody>
      </p:sp>
      <p:graphicFrame>
        <p:nvGraphicFramePr>
          <p:cNvPr id="29" name="对象 28">
            <a:extLst>
              <a:ext uri="{FF2B5EF4-FFF2-40B4-BE49-F238E27FC236}">
                <a16:creationId xmlns:a16="http://schemas.microsoft.com/office/drawing/2014/main" id="{7AADA644-2EBC-4CCC-A0EF-0129FB77421C}"/>
              </a:ext>
            </a:extLst>
          </p:cNvPr>
          <p:cNvGraphicFramePr>
            <a:graphicFrameLocks noChangeAspect="1"/>
          </p:cNvGraphicFramePr>
          <p:nvPr>
            <p:extLst>
              <p:ext uri="{D42A27DB-BD31-4B8C-83A1-F6EECF244321}">
                <p14:modId xmlns:p14="http://schemas.microsoft.com/office/powerpoint/2010/main" val="3806493117"/>
              </p:ext>
            </p:extLst>
          </p:nvPr>
        </p:nvGraphicFramePr>
        <p:xfrm>
          <a:off x="1663072" y="4407817"/>
          <a:ext cx="1108981" cy="530382"/>
        </p:xfrm>
        <a:graphic>
          <a:graphicData uri="http://schemas.openxmlformats.org/presentationml/2006/ole">
            <mc:AlternateContent xmlns:mc="http://schemas.openxmlformats.org/markup-compatibility/2006">
              <mc:Choice xmlns:v="urn:schemas-microsoft-com:vml" Requires="v">
                <p:oleObj spid="_x0000_s189507" name="Equation" r:id="rId15" imgW="660113" imgH="317362" progId="Equation.DSMT4">
                  <p:embed/>
                </p:oleObj>
              </mc:Choice>
              <mc:Fallback>
                <p:oleObj name="Equation" r:id="rId15" imgW="660113" imgH="317362" progId="Equation.DSMT4">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63072" y="4407817"/>
                        <a:ext cx="1108981" cy="530382"/>
                      </a:xfrm>
                      <a:prstGeom prst="rect">
                        <a:avLst/>
                      </a:prstGeom>
                      <a:noFill/>
                    </p:spPr>
                  </p:pic>
                </p:oleObj>
              </mc:Fallback>
            </mc:AlternateContent>
          </a:graphicData>
        </a:graphic>
      </p:graphicFrame>
      <p:graphicFrame>
        <p:nvGraphicFramePr>
          <p:cNvPr id="31" name="对象 30">
            <a:extLst>
              <a:ext uri="{FF2B5EF4-FFF2-40B4-BE49-F238E27FC236}">
                <a16:creationId xmlns:a16="http://schemas.microsoft.com/office/drawing/2014/main" id="{01511DF9-1462-4766-A62E-EED652FFE64A}"/>
              </a:ext>
            </a:extLst>
          </p:cNvPr>
          <p:cNvGraphicFramePr>
            <a:graphicFrameLocks noChangeAspect="1"/>
          </p:cNvGraphicFramePr>
          <p:nvPr>
            <p:extLst>
              <p:ext uri="{D42A27DB-BD31-4B8C-83A1-F6EECF244321}">
                <p14:modId xmlns:p14="http://schemas.microsoft.com/office/powerpoint/2010/main" val="4184832255"/>
              </p:ext>
            </p:extLst>
          </p:nvPr>
        </p:nvGraphicFramePr>
        <p:xfrm>
          <a:off x="4031940" y="4007812"/>
          <a:ext cx="3762375" cy="1460500"/>
        </p:xfrm>
        <a:graphic>
          <a:graphicData uri="http://schemas.openxmlformats.org/presentationml/2006/ole">
            <mc:AlternateContent xmlns:mc="http://schemas.openxmlformats.org/markup-compatibility/2006">
              <mc:Choice xmlns:v="urn:schemas-microsoft-com:vml" Requires="v">
                <p:oleObj spid="_x0000_s189508" name="Equation" r:id="rId17" imgW="2286000" imgH="888840" progId="Equation.DSMT4">
                  <p:embed/>
                </p:oleObj>
              </mc:Choice>
              <mc:Fallback>
                <p:oleObj name="Equation" r:id="rId17" imgW="2286000" imgH="888840" progId="Equation.DSMT4">
                  <p:embed/>
                  <p:pic>
                    <p:nvPicPr>
                      <p:cNvPr id="16" name="对象 15">
                        <a:extLst>
                          <a:ext uri="{FF2B5EF4-FFF2-40B4-BE49-F238E27FC236}">
                            <a16:creationId xmlns:a16="http://schemas.microsoft.com/office/drawing/2014/main" id="{31A995EC-6BD5-4D8D-BC20-958FB4DF3AB3}"/>
                          </a:ext>
                        </a:extLst>
                      </p:cNvPr>
                      <p:cNvPicPr>
                        <a:picLocks noChangeAspect="1" noChangeArrowheads="1"/>
                      </p:cNvPicPr>
                      <p:nvPr/>
                    </p:nvPicPr>
                    <p:blipFill>
                      <a:blip r:embed="rId18"/>
                      <a:srcRect/>
                      <a:stretch>
                        <a:fillRect/>
                      </a:stretch>
                    </p:blipFill>
                    <p:spPr bwMode="auto">
                      <a:xfrm>
                        <a:off x="4031940" y="4007812"/>
                        <a:ext cx="3762375" cy="1460500"/>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id="{05F0F8EA-88A6-4F92-A0FA-F34AB8F4BF92}"/>
              </a:ext>
            </a:extLst>
          </p:cNvPr>
          <p:cNvSpPr/>
          <p:nvPr/>
        </p:nvSpPr>
        <p:spPr>
          <a:xfrm>
            <a:off x="341530" y="5662572"/>
            <a:ext cx="8640960" cy="707886"/>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求解偏微分方程的问题，转化为算矩阵元   ，并且求解线性常微分方程组的问题。</a:t>
            </a:r>
            <a:endParaRPr lang="en-US" altLang="zh-CN" sz="2000" dirty="0">
              <a:latin typeface="隶书" panose="02010509060101010101" pitchFamily="49" charset="-122"/>
              <a:ea typeface="隶书" panose="02010509060101010101" pitchFamily="49" charset="-122"/>
            </a:endParaRPr>
          </a:p>
        </p:txBody>
      </p:sp>
      <p:graphicFrame>
        <p:nvGraphicFramePr>
          <p:cNvPr id="2" name="对象 1">
            <a:extLst>
              <a:ext uri="{FF2B5EF4-FFF2-40B4-BE49-F238E27FC236}">
                <a16:creationId xmlns:a16="http://schemas.microsoft.com/office/drawing/2014/main" id="{0D4ECA28-88F0-4AE0-A342-894D4AB5CBE6}"/>
              </a:ext>
            </a:extLst>
          </p:cNvPr>
          <p:cNvGraphicFramePr>
            <a:graphicFrameLocks noChangeAspect="1"/>
          </p:cNvGraphicFramePr>
          <p:nvPr>
            <p:extLst>
              <p:ext uri="{D42A27DB-BD31-4B8C-83A1-F6EECF244321}">
                <p14:modId xmlns:p14="http://schemas.microsoft.com/office/powerpoint/2010/main" val="2407759639"/>
              </p:ext>
            </p:extLst>
          </p:nvPr>
        </p:nvGraphicFramePr>
        <p:xfrm>
          <a:off x="4994761" y="5769260"/>
          <a:ext cx="414617" cy="322480"/>
        </p:xfrm>
        <a:graphic>
          <a:graphicData uri="http://schemas.openxmlformats.org/presentationml/2006/ole">
            <mc:AlternateContent xmlns:mc="http://schemas.openxmlformats.org/markup-compatibility/2006">
              <mc:Choice xmlns:v="urn:schemas-microsoft-com:vml" Requires="v">
                <p:oleObj spid="_x0000_s189509" name="Equation" r:id="rId19" imgW="228600" imgH="177480" progId="Equation.DSMT4">
                  <p:embed/>
                </p:oleObj>
              </mc:Choice>
              <mc:Fallback>
                <p:oleObj name="Equation" r:id="rId19" imgW="228600" imgH="177480" progId="Equation.DSMT4">
                  <p:embed/>
                  <p:pic>
                    <p:nvPicPr>
                      <p:cNvPr id="0" name=""/>
                      <p:cNvPicPr/>
                      <p:nvPr/>
                    </p:nvPicPr>
                    <p:blipFill>
                      <a:blip r:embed="rId20"/>
                      <a:stretch>
                        <a:fillRect/>
                      </a:stretch>
                    </p:blipFill>
                    <p:spPr>
                      <a:xfrm>
                        <a:off x="4994761" y="5769260"/>
                        <a:ext cx="414617" cy="322480"/>
                      </a:xfrm>
                      <a:prstGeom prst="rect">
                        <a:avLst/>
                      </a:prstGeom>
                    </p:spPr>
                  </p:pic>
                </p:oleObj>
              </mc:Fallback>
            </mc:AlternateContent>
          </a:graphicData>
        </a:graphic>
      </p:graphicFrame>
    </p:spTree>
    <p:extLst>
      <p:ext uri="{BB962C8B-B14F-4D97-AF65-F5344CB8AC3E}">
        <p14:creationId xmlns:p14="http://schemas.microsoft.com/office/powerpoint/2010/main" val="82644593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8544FC-1998-42E1-9054-7D68FD1DC4AC}"/>
              </a:ext>
            </a:extLst>
          </p:cNvPr>
          <p:cNvSpPr>
            <a:spLocks noGrp="1"/>
          </p:cNvSpPr>
          <p:nvPr>
            <p:ph type="sldNum" sz="quarter" idx="12"/>
          </p:nvPr>
        </p:nvSpPr>
        <p:spPr/>
        <p:txBody>
          <a:bodyPr/>
          <a:lstStyle/>
          <a:p>
            <a:fld id="{06D4AF1B-0515-430B-B653-D9C3C97A9008}" type="slidenum">
              <a:rPr lang="zh-CN" altLang="en-US" smtClean="0"/>
              <a:t>65</a:t>
            </a:fld>
            <a:endParaRPr lang="zh-CN" altLang="en-US"/>
          </a:p>
        </p:txBody>
      </p:sp>
      <p:sp>
        <p:nvSpPr>
          <p:cNvPr id="3" name="TextBox 14">
            <a:extLst>
              <a:ext uri="{FF2B5EF4-FFF2-40B4-BE49-F238E27FC236}">
                <a16:creationId xmlns:a16="http://schemas.microsoft.com/office/drawing/2014/main" id="{18876130-6F42-48F6-8502-4F942BD97CDB}"/>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4" name="矩形 3">
            <a:extLst>
              <a:ext uri="{FF2B5EF4-FFF2-40B4-BE49-F238E27FC236}">
                <a16:creationId xmlns:a16="http://schemas.microsoft.com/office/drawing/2014/main" id="{ACD3F758-2547-4A1F-88F0-6F74C181121C}"/>
              </a:ext>
            </a:extLst>
          </p:cNvPr>
          <p:cNvSpPr/>
          <p:nvPr/>
        </p:nvSpPr>
        <p:spPr>
          <a:xfrm>
            <a:off x="503040" y="2665329"/>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已知，自旋算符矩阵表示为：   </a:t>
            </a:r>
          </a:p>
        </p:txBody>
      </p:sp>
      <p:graphicFrame>
        <p:nvGraphicFramePr>
          <p:cNvPr id="5" name="对象 4">
            <a:extLst>
              <a:ext uri="{FF2B5EF4-FFF2-40B4-BE49-F238E27FC236}">
                <a16:creationId xmlns:a16="http://schemas.microsoft.com/office/drawing/2014/main" id="{4C9D9ADB-8966-4D72-9407-DCD30AF45B00}"/>
              </a:ext>
            </a:extLst>
          </p:cNvPr>
          <p:cNvGraphicFramePr>
            <a:graphicFrameLocks noChangeAspect="1"/>
          </p:cNvGraphicFramePr>
          <p:nvPr>
            <p:extLst>
              <p:ext uri="{D42A27DB-BD31-4B8C-83A1-F6EECF244321}">
                <p14:modId xmlns:p14="http://schemas.microsoft.com/office/powerpoint/2010/main" val="4254852610"/>
              </p:ext>
            </p:extLst>
          </p:nvPr>
        </p:nvGraphicFramePr>
        <p:xfrm>
          <a:off x="2843213" y="3098800"/>
          <a:ext cx="1065212" cy="571500"/>
        </p:xfrm>
        <a:graphic>
          <a:graphicData uri="http://schemas.openxmlformats.org/presentationml/2006/ole">
            <mc:AlternateContent xmlns:mc="http://schemas.openxmlformats.org/markup-compatibility/2006">
              <mc:Choice xmlns:v="urn:schemas-microsoft-com:vml" Requires="v">
                <p:oleObj spid="_x0000_s170026" name="Equation" r:id="rId3" imgW="685800" imgH="368280" progId="Equation.DSMT4">
                  <p:embed/>
                </p:oleObj>
              </mc:Choice>
              <mc:Fallback>
                <p:oleObj name="Equation" r:id="rId3" imgW="685800" imgH="368280" progId="Equation.DSMT4">
                  <p:embed/>
                  <p:pic>
                    <p:nvPicPr>
                      <p:cNvPr id="5" name="对象 4">
                        <a:extLst>
                          <a:ext uri="{FF2B5EF4-FFF2-40B4-BE49-F238E27FC236}">
                            <a16:creationId xmlns:a16="http://schemas.microsoft.com/office/drawing/2014/main" id="{4C9D9ADB-8966-4D72-9407-DCD30AF45B00}"/>
                          </a:ext>
                        </a:extLst>
                      </p:cNvPr>
                      <p:cNvPicPr/>
                      <p:nvPr/>
                    </p:nvPicPr>
                    <p:blipFill>
                      <a:blip r:embed="rId4"/>
                      <a:stretch>
                        <a:fillRect/>
                      </a:stretch>
                    </p:blipFill>
                    <p:spPr>
                      <a:xfrm>
                        <a:off x="2843213" y="3098800"/>
                        <a:ext cx="1065212" cy="571500"/>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6E7BFB37-4072-4CDD-9A0B-C48BCA5B1860}"/>
              </a:ext>
            </a:extLst>
          </p:cNvPr>
          <p:cNvSpPr/>
          <p:nvPr/>
        </p:nvSpPr>
        <p:spPr>
          <a:xfrm>
            <a:off x="503040" y="3703965"/>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求在其自身表象中，其矩阵如何描述，本征矢量是多少？</a:t>
            </a:r>
          </a:p>
        </p:txBody>
      </p:sp>
    </p:spTree>
    <p:extLst>
      <p:ext uri="{BB962C8B-B14F-4D97-AF65-F5344CB8AC3E}">
        <p14:creationId xmlns:p14="http://schemas.microsoft.com/office/powerpoint/2010/main" val="32452076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EE7B5B2-DBA8-4A28-8F5F-E5555A20A105}"/>
              </a:ext>
            </a:extLst>
          </p:cNvPr>
          <p:cNvSpPr>
            <a:spLocks noGrp="1"/>
          </p:cNvSpPr>
          <p:nvPr>
            <p:ph type="sldNum" sz="quarter" idx="12"/>
          </p:nvPr>
        </p:nvSpPr>
        <p:spPr/>
        <p:txBody>
          <a:bodyPr/>
          <a:lstStyle/>
          <a:p>
            <a:fld id="{06D4AF1B-0515-430B-B653-D9C3C97A9008}" type="slidenum">
              <a:rPr lang="zh-CN" altLang="en-US" smtClean="0"/>
              <a:t>66</a:t>
            </a:fld>
            <a:endParaRPr lang="zh-CN" altLang="en-US"/>
          </a:p>
        </p:txBody>
      </p:sp>
      <p:sp>
        <p:nvSpPr>
          <p:cNvPr id="3" name="TextBox 14">
            <a:extLst>
              <a:ext uri="{FF2B5EF4-FFF2-40B4-BE49-F238E27FC236}">
                <a16:creationId xmlns:a16="http://schemas.microsoft.com/office/drawing/2014/main" id="{6AC3F178-9644-4080-A614-AEF9EB8C05C0}"/>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4" name="矩形 3">
            <a:extLst>
              <a:ext uri="{FF2B5EF4-FFF2-40B4-BE49-F238E27FC236}">
                <a16:creationId xmlns:a16="http://schemas.microsoft.com/office/drawing/2014/main" id="{151B15AB-944E-4044-91B0-3670624AC951}"/>
              </a:ext>
            </a:extLst>
          </p:cNvPr>
          <p:cNvSpPr/>
          <p:nvPr/>
        </p:nvSpPr>
        <p:spPr>
          <a:xfrm>
            <a:off x="1646675" y="2888940"/>
            <a:ext cx="6120680" cy="1649747"/>
          </a:xfrm>
          <a:prstGeom prst="rect">
            <a:avLst/>
          </a:prstGeom>
        </p:spPr>
        <p:txBody>
          <a:bodyPr wrap="square">
            <a:spAutoFit/>
          </a:bodyPr>
          <a:lstStyle/>
          <a:p>
            <a:pPr>
              <a:lnSpc>
                <a:spcPct val="130000"/>
              </a:lnSpc>
            </a:pPr>
            <a:r>
              <a:rPr lang="en-US" altLang="zh-CN" sz="2000" dirty="0">
                <a:latin typeface="隶书" panose="02010509060101010101" pitchFamily="49" charset="-122"/>
                <a:ea typeface="隶书" panose="02010509060101010101" pitchFamily="49" charset="-122"/>
              </a:rPr>
              <a:t>1.</a:t>
            </a:r>
            <a:r>
              <a:rPr lang="zh-CN" altLang="en-US" sz="2000" dirty="0">
                <a:latin typeface="隶书" panose="02010509060101010101" pitchFamily="49" charset="-122"/>
                <a:ea typeface="隶书" panose="02010509060101010101" pitchFamily="49" charset="-122"/>
              </a:rPr>
              <a:t>算符的本征值在不同的表象中是否会改变？</a:t>
            </a:r>
            <a:endParaRPr lang="en-US" altLang="zh-CN" sz="2000" dirty="0">
              <a:latin typeface="隶书" panose="02010509060101010101" pitchFamily="49" charset="-122"/>
              <a:ea typeface="隶书" panose="02010509060101010101" pitchFamily="49" charset="-122"/>
            </a:endParaRPr>
          </a:p>
          <a:p>
            <a:pPr>
              <a:lnSpc>
                <a:spcPct val="130000"/>
              </a:lnSpc>
            </a:pPr>
            <a:r>
              <a:rPr lang="en-US" altLang="zh-CN" sz="2000" dirty="0">
                <a:latin typeface="隶书" panose="02010509060101010101" pitchFamily="49" charset="-122"/>
                <a:ea typeface="隶书" panose="02010509060101010101" pitchFamily="49" charset="-122"/>
              </a:rPr>
              <a:t>2.</a:t>
            </a:r>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从</a:t>
            </a:r>
            <a:r>
              <a:rPr lang="en-US" altLang="zh-CN" sz="2000" dirty="0">
                <a:latin typeface="Times New Roman" panose="02020603050405020304" pitchFamily="18" charset="0"/>
                <a:ea typeface="隶书" panose="02010509060101010101" pitchFamily="49" charset="-122"/>
                <a:cs typeface="Times New Roman" panose="02020603050405020304" pitchFamily="18" charset="0"/>
              </a:rPr>
              <a:t>A</a:t>
            </a:r>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表象到</a:t>
            </a:r>
            <a:r>
              <a:rPr lang="en-US" altLang="zh-CN" sz="2000" dirty="0">
                <a:latin typeface="Times New Roman" panose="02020603050405020304" pitchFamily="18" charset="0"/>
                <a:ea typeface="隶书" panose="02010509060101010101" pitchFamily="49" charset="-122"/>
                <a:cs typeface="Times New Roman" panose="02020603050405020304" pitchFamily="18" charset="0"/>
              </a:rPr>
              <a:t>B</a:t>
            </a:r>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表象，波函数，算符该如何变换？</a:t>
            </a:r>
            <a:endParaRPr lang="en-US" altLang="zh-CN" sz="2000" dirty="0">
              <a:latin typeface="Times New Roman" panose="02020603050405020304" pitchFamily="18" charset="0"/>
              <a:ea typeface="隶书" panose="02010509060101010101" pitchFamily="49" charset="-122"/>
              <a:cs typeface="Times New Roman" panose="02020603050405020304" pitchFamily="18" charset="0"/>
            </a:endParaRPr>
          </a:p>
          <a:p>
            <a:pPr>
              <a:lnSpc>
                <a:spcPct val="130000"/>
              </a:lnSpc>
            </a:pPr>
            <a:r>
              <a:rPr lang="en-US" altLang="zh-CN" sz="2000" dirty="0">
                <a:latin typeface="Times New Roman" panose="02020603050405020304" pitchFamily="18" charset="0"/>
                <a:ea typeface="隶书" panose="02010509060101010101" pitchFamily="49" charset="-122"/>
                <a:cs typeface="Times New Roman" panose="02020603050405020304" pitchFamily="18" charset="0"/>
              </a:rPr>
              <a:t>3. </a:t>
            </a:r>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坐标变换：平移</a:t>
            </a:r>
            <a:r>
              <a:rPr lang="en-US" altLang="zh-CN" sz="2000" dirty="0">
                <a:latin typeface="Times New Roman" panose="02020603050405020304" pitchFamily="18" charset="0"/>
                <a:ea typeface="隶书" panose="02010509060101010101" pitchFamily="49" charset="-122"/>
                <a:cs typeface="Times New Roman" panose="02020603050405020304" pitchFamily="18" charset="0"/>
              </a:rPr>
              <a:t>+</a:t>
            </a:r>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旋转，正交变换（实数空间）</a:t>
            </a:r>
            <a:endParaRPr lang="en-US" altLang="zh-CN" sz="2000" dirty="0">
              <a:latin typeface="Times New Roman" panose="02020603050405020304" pitchFamily="18" charset="0"/>
              <a:ea typeface="隶书" panose="02010509060101010101" pitchFamily="49" charset="-122"/>
              <a:cs typeface="Times New Roman" panose="02020603050405020304" pitchFamily="18" charset="0"/>
            </a:endParaRPr>
          </a:p>
          <a:p>
            <a:pPr>
              <a:lnSpc>
                <a:spcPct val="130000"/>
              </a:lnSpc>
            </a:pPr>
            <a:r>
              <a:rPr lang="en-US" altLang="zh-CN" sz="2000" dirty="0">
                <a:latin typeface="Times New Roman" panose="02020603050405020304" pitchFamily="18" charset="0"/>
                <a:ea typeface="隶书" panose="02010509060101010101" pitchFamily="49" charset="-122"/>
                <a:cs typeface="Times New Roman" panose="02020603050405020304" pitchFamily="18" charset="0"/>
              </a:rPr>
              <a:t>4.</a:t>
            </a:r>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表象变换：么正变换（复数空间）</a:t>
            </a:r>
          </a:p>
        </p:txBody>
      </p:sp>
      <p:sp>
        <p:nvSpPr>
          <p:cNvPr id="5" name="矩形 4">
            <a:extLst>
              <a:ext uri="{FF2B5EF4-FFF2-40B4-BE49-F238E27FC236}">
                <a16:creationId xmlns:a16="http://schemas.microsoft.com/office/drawing/2014/main" id="{5DAB7C19-9E0E-4115-9134-7A120F9420B3}"/>
              </a:ext>
            </a:extLst>
          </p:cNvPr>
          <p:cNvSpPr/>
          <p:nvPr/>
        </p:nvSpPr>
        <p:spPr>
          <a:xfrm>
            <a:off x="503040" y="2033845"/>
            <a:ext cx="8640960" cy="707886"/>
          </a:xfrm>
          <a:prstGeom prst="rect">
            <a:avLst/>
          </a:prstGeom>
        </p:spPr>
        <p:txBody>
          <a:bodyPr wrap="square">
            <a:spAutoFit/>
          </a:bodyPr>
          <a:lstStyle/>
          <a:p>
            <a:r>
              <a:rPr lang="zh-CN" altLang="zh-CN" sz="2000" dirty="0">
                <a:latin typeface="隶书" panose="02010509060101010101" pitchFamily="49" charset="-122"/>
                <a:ea typeface="隶书" panose="02010509060101010101" pitchFamily="49" charset="-122"/>
              </a:rPr>
              <a:t>在量子力学中，</a:t>
            </a:r>
            <a:r>
              <a:rPr lang="zh-CN" altLang="en-US" sz="2000" dirty="0">
                <a:latin typeface="隶书" panose="02010509060101010101" pitchFamily="49" charset="-122"/>
                <a:ea typeface="隶书" panose="02010509060101010101" pitchFamily="49" charset="-122"/>
              </a:rPr>
              <a:t>给定了一个表象，就相当于给定了一个正交归一的本征函数系，算符在该表象中以矩阵表示，表象有很多：</a:t>
            </a:r>
          </a:p>
        </p:txBody>
      </p:sp>
    </p:spTree>
    <p:extLst>
      <p:ext uri="{BB962C8B-B14F-4D97-AF65-F5344CB8AC3E}">
        <p14:creationId xmlns:p14="http://schemas.microsoft.com/office/powerpoint/2010/main" val="357646475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EE7B5B2-DBA8-4A28-8F5F-E5555A20A105}"/>
              </a:ext>
            </a:extLst>
          </p:cNvPr>
          <p:cNvSpPr>
            <a:spLocks noGrp="1"/>
          </p:cNvSpPr>
          <p:nvPr>
            <p:ph type="sldNum" sz="quarter" idx="12"/>
          </p:nvPr>
        </p:nvSpPr>
        <p:spPr/>
        <p:txBody>
          <a:bodyPr/>
          <a:lstStyle/>
          <a:p>
            <a:fld id="{06D4AF1B-0515-430B-B653-D9C3C97A9008}" type="slidenum">
              <a:rPr lang="zh-CN" altLang="en-US" smtClean="0"/>
              <a:t>67</a:t>
            </a:fld>
            <a:endParaRPr lang="zh-CN" altLang="en-US"/>
          </a:p>
        </p:txBody>
      </p:sp>
      <p:sp>
        <p:nvSpPr>
          <p:cNvPr id="3" name="TextBox 14">
            <a:extLst>
              <a:ext uri="{FF2B5EF4-FFF2-40B4-BE49-F238E27FC236}">
                <a16:creationId xmlns:a16="http://schemas.microsoft.com/office/drawing/2014/main" id="{6AC3F178-9644-4080-A614-AEF9EB8C05C0}"/>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6" name="Rectangle 8">
            <a:extLst>
              <a:ext uri="{FF2B5EF4-FFF2-40B4-BE49-F238E27FC236}">
                <a16:creationId xmlns:a16="http://schemas.microsoft.com/office/drawing/2014/main" id="{7B79FE7E-802C-434C-8307-C6F029C70ECB}"/>
              </a:ext>
            </a:extLst>
          </p:cNvPr>
          <p:cNvSpPr>
            <a:spLocks noChangeArrowheads="1"/>
          </p:cNvSpPr>
          <p:nvPr/>
        </p:nvSpPr>
        <p:spPr bwMode="auto">
          <a:xfrm>
            <a:off x="116505" y="908720"/>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矩阵是什么？</a:t>
            </a:r>
            <a:endPar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FE8BD418-8A82-43CE-A643-B573AEB59562}"/>
              </a:ext>
            </a:extLst>
          </p:cNvPr>
          <p:cNvSpPr/>
          <p:nvPr/>
        </p:nvSpPr>
        <p:spPr>
          <a:xfrm>
            <a:off x="380365" y="1386570"/>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我们考虑一个</a:t>
            </a:r>
            <a:r>
              <a:rPr lang="en-US" altLang="zh-CN" sz="2000" dirty="0">
                <a:latin typeface="隶书" panose="02010509060101010101" pitchFamily="49" charset="-122"/>
                <a:ea typeface="隶书" panose="02010509060101010101" pitchFamily="49" charset="-122"/>
              </a:rPr>
              <a:t>n</a:t>
            </a:r>
            <a:r>
              <a:rPr lang="zh-CN" altLang="en-US" sz="2000" dirty="0">
                <a:latin typeface="隶书" panose="02010509060101010101" pitchFamily="49" charset="-122"/>
                <a:ea typeface="隶书" panose="02010509060101010101" pitchFamily="49" charset="-122"/>
              </a:rPr>
              <a:t>维矢量空间的一个向量：</a:t>
            </a:r>
          </a:p>
        </p:txBody>
      </p:sp>
      <p:graphicFrame>
        <p:nvGraphicFramePr>
          <p:cNvPr id="8" name="对象 7">
            <a:extLst>
              <a:ext uri="{FF2B5EF4-FFF2-40B4-BE49-F238E27FC236}">
                <a16:creationId xmlns:a16="http://schemas.microsoft.com/office/drawing/2014/main" id="{1BCED35C-201E-4E27-B31E-72DAF082C45D}"/>
              </a:ext>
            </a:extLst>
          </p:cNvPr>
          <p:cNvGraphicFramePr>
            <a:graphicFrameLocks noChangeAspect="1"/>
          </p:cNvGraphicFramePr>
          <p:nvPr/>
        </p:nvGraphicFramePr>
        <p:xfrm>
          <a:off x="2102629" y="1610505"/>
          <a:ext cx="4040187" cy="758825"/>
        </p:xfrm>
        <a:graphic>
          <a:graphicData uri="http://schemas.openxmlformats.org/presentationml/2006/ole">
            <mc:AlternateContent xmlns:mc="http://schemas.openxmlformats.org/markup-compatibility/2006">
              <mc:Choice xmlns:v="urn:schemas-microsoft-com:vml" Requires="v">
                <p:oleObj spid="_x0000_s192533" name="Equation" r:id="rId3" imgW="1828800" imgH="342720" progId="Equation.DSMT4">
                  <p:embed/>
                </p:oleObj>
              </mc:Choice>
              <mc:Fallback>
                <p:oleObj name="Equation" r:id="rId3" imgW="1828800" imgH="342720" progId="Equation.DSMT4">
                  <p:embed/>
                  <p:pic>
                    <p:nvPicPr>
                      <p:cNvPr id="8" name="对象 7">
                        <a:extLst>
                          <a:ext uri="{FF2B5EF4-FFF2-40B4-BE49-F238E27FC236}">
                            <a16:creationId xmlns:a16="http://schemas.microsoft.com/office/drawing/2014/main" id="{1BCED35C-201E-4E27-B31E-72DAF082C45D}"/>
                          </a:ext>
                        </a:extLst>
                      </p:cNvPr>
                      <p:cNvPicPr/>
                      <p:nvPr/>
                    </p:nvPicPr>
                    <p:blipFill>
                      <a:blip r:embed="rId4"/>
                      <a:stretch>
                        <a:fillRect/>
                      </a:stretch>
                    </p:blipFill>
                    <p:spPr>
                      <a:xfrm>
                        <a:off x="2102629" y="1610505"/>
                        <a:ext cx="4040187" cy="75882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3EC3D659-20D3-40CA-B638-C282E62D388B}"/>
              </a:ext>
            </a:extLst>
          </p:cNvPr>
          <p:cNvGraphicFramePr>
            <a:graphicFrameLocks noChangeAspect="1"/>
          </p:cNvGraphicFramePr>
          <p:nvPr/>
        </p:nvGraphicFramePr>
        <p:xfrm>
          <a:off x="566555" y="2363471"/>
          <a:ext cx="225025" cy="328883"/>
        </p:xfrm>
        <a:graphic>
          <a:graphicData uri="http://schemas.openxmlformats.org/presentationml/2006/ole">
            <mc:AlternateContent xmlns:mc="http://schemas.openxmlformats.org/markup-compatibility/2006">
              <mc:Choice xmlns:v="urn:schemas-microsoft-com:vml" Requires="v">
                <p:oleObj spid="_x0000_s192534" name="Equation" r:id="rId5" imgW="123538" imgH="180794" progId="Equation.DSMT4">
                  <p:embed/>
                </p:oleObj>
              </mc:Choice>
              <mc:Fallback>
                <p:oleObj name="Equation" r:id="rId5" imgW="123538" imgH="180794" progId="Equation.DSMT4">
                  <p:embed/>
                  <p:pic>
                    <p:nvPicPr>
                      <p:cNvPr id="9" name="对象 8">
                        <a:extLst>
                          <a:ext uri="{FF2B5EF4-FFF2-40B4-BE49-F238E27FC236}">
                            <a16:creationId xmlns:a16="http://schemas.microsoft.com/office/drawing/2014/main" id="{3EC3D659-20D3-40CA-B638-C282E62D388B}"/>
                          </a:ext>
                        </a:extLst>
                      </p:cNvPr>
                      <p:cNvPicPr/>
                      <p:nvPr/>
                    </p:nvPicPr>
                    <p:blipFill>
                      <a:blip r:embed="rId6"/>
                      <a:stretch>
                        <a:fillRect/>
                      </a:stretch>
                    </p:blipFill>
                    <p:spPr>
                      <a:xfrm>
                        <a:off x="566555" y="2363471"/>
                        <a:ext cx="225025" cy="328883"/>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8F6F9FE9-7107-4B27-A4C5-D6AAC8863B3D}"/>
              </a:ext>
            </a:extLst>
          </p:cNvPr>
          <p:cNvSpPr/>
          <p:nvPr/>
        </p:nvSpPr>
        <p:spPr>
          <a:xfrm>
            <a:off x="885141" y="2298103"/>
            <a:ext cx="8640960" cy="707886"/>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是第</a:t>
            </a:r>
            <a:r>
              <a:rPr lang="en-US" altLang="zh-CN" sz="2000" dirty="0" err="1">
                <a:latin typeface="隶书" panose="02010509060101010101" pitchFamily="49" charset="-122"/>
                <a:ea typeface="隶书" panose="02010509060101010101" pitchFamily="49" charset="-122"/>
              </a:rPr>
              <a:t>i</a:t>
            </a:r>
            <a:r>
              <a:rPr lang="zh-CN" altLang="en-US" sz="2000" dirty="0">
                <a:latin typeface="隶书" panose="02010509060101010101" pitchFamily="49" charset="-122"/>
                <a:ea typeface="隶书" panose="02010509060101010101" pitchFamily="49" charset="-122"/>
              </a:rPr>
              <a:t>个方向的单位向量，其可以是正交归一的，也可以不是，正交归一</a:t>
            </a:r>
            <a:endParaRPr lang="en-US" altLang="zh-CN" sz="2000" dirty="0">
              <a:latin typeface="隶书" panose="02010509060101010101" pitchFamily="49" charset="-122"/>
              <a:ea typeface="隶书" panose="02010509060101010101" pitchFamily="49" charset="-122"/>
            </a:endParaRPr>
          </a:p>
          <a:p>
            <a:r>
              <a:rPr lang="zh-CN" altLang="en-US" sz="2000" dirty="0">
                <a:latin typeface="隶书" panose="02010509060101010101" pitchFamily="49" charset="-122"/>
                <a:ea typeface="隶书" panose="02010509060101010101" pitchFamily="49" charset="-122"/>
              </a:rPr>
              <a:t>时，其可以表示为：</a:t>
            </a:r>
          </a:p>
        </p:txBody>
      </p:sp>
      <p:graphicFrame>
        <p:nvGraphicFramePr>
          <p:cNvPr id="12" name="对象 11">
            <a:extLst>
              <a:ext uri="{FF2B5EF4-FFF2-40B4-BE49-F238E27FC236}">
                <a16:creationId xmlns:a16="http://schemas.microsoft.com/office/drawing/2014/main" id="{9D33DE34-2FC6-4AAE-9BF0-EB65A91EB84D}"/>
              </a:ext>
            </a:extLst>
          </p:cNvPr>
          <p:cNvGraphicFramePr>
            <a:graphicFrameLocks noChangeAspect="1"/>
          </p:cNvGraphicFramePr>
          <p:nvPr/>
        </p:nvGraphicFramePr>
        <p:xfrm>
          <a:off x="3266856" y="2661695"/>
          <a:ext cx="2070230" cy="1928675"/>
        </p:xfrm>
        <a:graphic>
          <a:graphicData uri="http://schemas.openxmlformats.org/presentationml/2006/ole">
            <mc:AlternateContent xmlns:mc="http://schemas.openxmlformats.org/markup-compatibility/2006">
              <mc:Choice xmlns:v="urn:schemas-microsoft-com:vml" Requires="v">
                <p:oleObj spid="_x0000_s192535" name="Equation" r:id="rId7" imgW="1117600" imgH="1041400" progId="Equation.DSMT4">
                  <p:embed/>
                </p:oleObj>
              </mc:Choice>
              <mc:Fallback>
                <p:oleObj name="Equation" r:id="rId7" imgW="1117600" imgH="1041400" progId="Equation.DSMT4">
                  <p:embed/>
                  <p:pic>
                    <p:nvPicPr>
                      <p:cNvPr id="12" name="对象 11">
                        <a:extLst>
                          <a:ext uri="{FF2B5EF4-FFF2-40B4-BE49-F238E27FC236}">
                            <a16:creationId xmlns:a16="http://schemas.microsoft.com/office/drawing/2014/main" id="{9D33DE34-2FC6-4AAE-9BF0-EB65A91EB8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6856" y="2661695"/>
                        <a:ext cx="2070230" cy="1928675"/>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3DE116CA-14A8-4105-8CBD-A9811ACB5EBC}"/>
              </a:ext>
            </a:extLst>
          </p:cNvPr>
          <p:cNvGraphicFramePr>
            <a:graphicFrameLocks noChangeAspect="1"/>
          </p:cNvGraphicFramePr>
          <p:nvPr>
            <p:extLst>
              <p:ext uri="{D42A27DB-BD31-4B8C-83A1-F6EECF244321}">
                <p14:modId xmlns:p14="http://schemas.microsoft.com/office/powerpoint/2010/main" val="3410288262"/>
              </p:ext>
            </p:extLst>
          </p:nvPr>
        </p:nvGraphicFramePr>
        <p:xfrm>
          <a:off x="772572" y="4817304"/>
          <a:ext cx="7243801" cy="1527603"/>
        </p:xfrm>
        <a:graphic>
          <a:graphicData uri="http://schemas.openxmlformats.org/presentationml/2006/ole">
            <mc:AlternateContent xmlns:mc="http://schemas.openxmlformats.org/markup-compatibility/2006">
              <mc:Choice xmlns:v="urn:schemas-microsoft-com:vml" Requires="v">
                <p:oleObj spid="_x0000_s192536" name="Equation" r:id="rId9" imgW="4203700" imgH="889000" progId="Equation.DSMT4">
                  <p:embed/>
                </p:oleObj>
              </mc:Choice>
              <mc:Fallback>
                <p:oleObj name="Equation" r:id="rId9" imgW="4203700" imgH="889000" progId="Equation.DSMT4">
                  <p:embed/>
                  <p:pic>
                    <p:nvPicPr>
                      <p:cNvPr id="14" name="对象 13">
                        <a:extLst>
                          <a:ext uri="{FF2B5EF4-FFF2-40B4-BE49-F238E27FC236}">
                            <a16:creationId xmlns:a16="http://schemas.microsoft.com/office/drawing/2014/main" id="{3DE116CA-14A8-4105-8CBD-A9811ACB5E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572" y="4817304"/>
                        <a:ext cx="7243801" cy="1527603"/>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id="{8499D60A-88C3-4ECD-B4A0-E6E23FED6A57}"/>
              </a:ext>
            </a:extLst>
          </p:cNvPr>
          <p:cNvSpPr/>
          <p:nvPr/>
        </p:nvSpPr>
        <p:spPr>
          <a:xfrm>
            <a:off x="566555" y="4447093"/>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此时向量可以写成</a:t>
            </a:r>
          </a:p>
        </p:txBody>
      </p:sp>
      <p:sp>
        <p:nvSpPr>
          <p:cNvPr id="13" name="矩形 12">
            <a:extLst>
              <a:ext uri="{FF2B5EF4-FFF2-40B4-BE49-F238E27FC236}">
                <a16:creationId xmlns:a16="http://schemas.microsoft.com/office/drawing/2014/main" id="{15868B2F-DBEE-4C0F-872E-CCB18E3D72A2}"/>
              </a:ext>
            </a:extLst>
          </p:cNvPr>
          <p:cNvSpPr/>
          <p:nvPr/>
        </p:nvSpPr>
        <p:spPr>
          <a:xfrm>
            <a:off x="679067" y="6312208"/>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给定了一个矩阵，就相当于给定了一个坐标系。</a:t>
            </a:r>
          </a:p>
        </p:txBody>
      </p:sp>
    </p:spTree>
    <p:extLst>
      <p:ext uri="{BB962C8B-B14F-4D97-AF65-F5344CB8AC3E}">
        <p14:creationId xmlns:p14="http://schemas.microsoft.com/office/powerpoint/2010/main" val="34169783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EE7B5B2-DBA8-4A28-8F5F-E5555A20A105}"/>
              </a:ext>
            </a:extLst>
          </p:cNvPr>
          <p:cNvSpPr>
            <a:spLocks noGrp="1"/>
          </p:cNvSpPr>
          <p:nvPr>
            <p:ph type="sldNum" sz="quarter" idx="12"/>
          </p:nvPr>
        </p:nvSpPr>
        <p:spPr/>
        <p:txBody>
          <a:bodyPr/>
          <a:lstStyle/>
          <a:p>
            <a:fld id="{06D4AF1B-0515-430B-B653-D9C3C97A9008}" type="slidenum">
              <a:rPr lang="zh-CN" altLang="en-US" smtClean="0"/>
              <a:t>68</a:t>
            </a:fld>
            <a:endParaRPr lang="zh-CN" altLang="en-US" dirty="0"/>
          </a:p>
        </p:txBody>
      </p:sp>
      <p:sp>
        <p:nvSpPr>
          <p:cNvPr id="3" name="TextBox 14">
            <a:extLst>
              <a:ext uri="{FF2B5EF4-FFF2-40B4-BE49-F238E27FC236}">
                <a16:creationId xmlns:a16="http://schemas.microsoft.com/office/drawing/2014/main" id="{6AC3F178-9644-4080-A614-AEF9EB8C05C0}"/>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6" name="Rectangle 8">
            <a:extLst>
              <a:ext uri="{FF2B5EF4-FFF2-40B4-BE49-F238E27FC236}">
                <a16:creationId xmlns:a16="http://schemas.microsoft.com/office/drawing/2014/main" id="{7B79FE7E-802C-434C-8307-C6F029C70ECB}"/>
              </a:ext>
            </a:extLst>
          </p:cNvPr>
          <p:cNvSpPr>
            <a:spLocks noChangeArrowheads="1"/>
          </p:cNvSpPr>
          <p:nvPr/>
        </p:nvSpPr>
        <p:spPr bwMode="auto">
          <a:xfrm>
            <a:off x="116505" y="908720"/>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矩阵是什么？（续）</a:t>
            </a:r>
            <a:endPar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ACD3EF59-1423-467B-A87C-BA400A717816}"/>
              </a:ext>
            </a:extLst>
          </p:cNvPr>
          <p:cNvSpPr/>
          <p:nvPr/>
        </p:nvSpPr>
        <p:spPr>
          <a:xfrm>
            <a:off x="926594" y="1268760"/>
            <a:ext cx="7793111" cy="646331"/>
          </a:xfrm>
          <a:prstGeom prst="rect">
            <a:avLst/>
          </a:prstGeom>
        </p:spPr>
        <p:txBody>
          <a:bodyPr wrap="square">
            <a:spAutoFit/>
          </a:bodyPr>
          <a:lstStyle/>
          <a:p>
            <a:r>
              <a:rPr lang="zh-CN" altLang="en-US" dirty="0">
                <a:latin typeface="隶书" panose="02010509060101010101" pitchFamily="49" charset="-122"/>
                <a:ea typeface="隶书" panose="02010509060101010101" pitchFamily="49" charset="-122"/>
              </a:rPr>
              <a:t>我们描述空间中的点，不一定要用正交的坐标系，也可以采用非正交的坐标系，以二维为例，可以采用斜角坐标描述平面中的点：</a:t>
            </a:r>
          </a:p>
        </p:txBody>
      </p:sp>
      <p:graphicFrame>
        <p:nvGraphicFramePr>
          <p:cNvPr id="11" name="对象 10">
            <a:extLst>
              <a:ext uri="{FF2B5EF4-FFF2-40B4-BE49-F238E27FC236}">
                <a16:creationId xmlns:a16="http://schemas.microsoft.com/office/drawing/2014/main" id="{61580652-253E-468A-B592-7BC50CA2A805}"/>
              </a:ext>
            </a:extLst>
          </p:cNvPr>
          <p:cNvGraphicFramePr>
            <a:graphicFrameLocks noChangeAspect="1"/>
          </p:cNvGraphicFramePr>
          <p:nvPr>
            <p:extLst>
              <p:ext uri="{D42A27DB-BD31-4B8C-83A1-F6EECF244321}">
                <p14:modId xmlns:p14="http://schemas.microsoft.com/office/powerpoint/2010/main" val="4272542858"/>
              </p:ext>
            </p:extLst>
          </p:nvPr>
        </p:nvGraphicFramePr>
        <p:xfrm>
          <a:off x="5877145" y="1572266"/>
          <a:ext cx="3076575" cy="2752725"/>
        </p:xfrm>
        <a:graphic>
          <a:graphicData uri="http://schemas.openxmlformats.org/presentationml/2006/ole">
            <mc:AlternateContent xmlns:mc="http://schemas.openxmlformats.org/markup-compatibility/2006">
              <mc:Choice xmlns:v="urn:schemas-microsoft-com:vml" Requires="v">
                <p:oleObj spid="_x0000_s191552" name="Visio" r:id="rId3" imgW="3076543" imgH="2752691" progId="Visio.Drawing.15">
                  <p:embed/>
                </p:oleObj>
              </mc:Choice>
              <mc:Fallback>
                <p:oleObj name="Visio" r:id="rId3" imgW="3076543" imgH="2752691"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7145" y="1572266"/>
                        <a:ext cx="3076575" cy="2752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a:extLst>
              <a:ext uri="{FF2B5EF4-FFF2-40B4-BE49-F238E27FC236}">
                <a16:creationId xmlns:a16="http://schemas.microsoft.com/office/drawing/2014/main" id="{A628ECE1-7B14-467A-937B-4897463B89B9}"/>
              </a:ext>
            </a:extLst>
          </p:cNvPr>
          <p:cNvSpPr/>
          <p:nvPr/>
        </p:nvSpPr>
        <p:spPr>
          <a:xfrm>
            <a:off x="926594" y="1859698"/>
            <a:ext cx="5175575" cy="646331"/>
          </a:xfrm>
          <a:prstGeom prst="rect">
            <a:avLst/>
          </a:prstGeom>
        </p:spPr>
        <p:txBody>
          <a:bodyPr wrap="square">
            <a:spAutoFit/>
          </a:bodyPr>
          <a:lstStyle/>
          <a:p>
            <a:r>
              <a:rPr lang="zh-CN" altLang="en-US" dirty="0">
                <a:latin typeface="隶书" panose="02010509060101010101" pitchFamily="49" charset="-122"/>
                <a:ea typeface="隶书" panose="02010509060101010101" pitchFamily="49" charset="-122"/>
              </a:rPr>
              <a:t>空间中的点既可以用红色的坐标系描述，也可以用蓝色坐标系描述，两个坐标系的关系为：</a:t>
            </a:r>
            <a:endParaRPr lang="en-US" altLang="zh-CN" dirty="0">
              <a:latin typeface="隶书" panose="02010509060101010101" pitchFamily="49" charset="-122"/>
              <a:ea typeface="隶书" panose="02010509060101010101" pitchFamily="49" charset="-122"/>
            </a:endParaRPr>
          </a:p>
        </p:txBody>
      </p:sp>
      <p:graphicFrame>
        <p:nvGraphicFramePr>
          <p:cNvPr id="18" name="对象 17">
            <a:extLst>
              <a:ext uri="{FF2B5EF4-FFF2-40B4-BE49-F238E27FC236}">
                <a16:creationId xmlns:a16="http://schemas.microsoft.com/office/drawing/2014/main" id="{9E76AED5-88B5-4839-A196-D911BC8DF135}"/>
              </a:ext>
            </a:extLst>
          </p:cNvPr>
          <p:cNvGraphicFramePr>
            <a:graphicFrameLocks noChangeAspect="1"/>
          </p:cNvGraphicFramePr>
          <p:nvPr>
            <p:extLst>
              <p:ext uri="{D42A27DB-BD31-4B8C-83A1-F6EECF244321}">
                <p14:modId xmlns:p14="http://schemas.microsoft.com/office/powerpoint/2010/main" val="861325154"/>
              </p:ext>
            </p:extLst>
          </p:nvPr>
        </p:nvGraphicFramePr>
        <p:xfrm>
          <a:off x="2263984" y="2581115"/>
          <a:ext cx="2295746" cy="860905"/>
        </p:xfrm>
        <a:graphic>
          <a:graphicData uri="http://schemas.openxmlformats.org/presentationml/2006/ole">
            <mc:AlternateContent xmlns:mc="http://schemas.openxmlformats.org/markup-compatibility/2006">
              <mc:Choice xmlns:v="urn:schemas-microsoft-com:vml" Requires="v">
                <p:oleObj spid="_x0000_s191553" name="Equation" r:id="rId5" imgW="990600" imgH="368300" progId="Equation.DSMT4">
                  <p:embed/>
                </p:oleObj>
              </mc:Choice>
              <mc:Fallback>
                <p:oleObj name="Equation" r:id="rId5" imgW="990600" imgH="3683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3984" y="2581115"/>
                        <a:ext cx="2295746" cy="860905"/>
                      </a:xfrm>
                      <a:prstGeom prst="rect">
                        <a:avLst/>
                      </a:prstGeom>
                      <a:noFill/>
                    </p:spPr>
                  </p:pic>
                </p:oleObj>
              </mc:Fallback>
            </mc:AlternateContent>
          </a:graphicData>
        </a:graphic>
      </p:graphicFrame>
      <p:sp>
        <p:nvSpPr>
          <p:cNvPr id="21" name="矩形 20">
            <a:extLst>
              <a:ext uri="{FF2B5EF4-FFF2-40B4-BE49-F238E27FC236}">
                <a16:creationId xmlns:a16="http://schemas.microsoft.com/office/drawing/2014/main" id="{BE4FC871-C4F2-4F2D-B718-19B0F25F0922}"/>
              </a:ext>
            </a:extLst>
          </p:cNvPr>
          <p:cNvSpPr/>
          <p:nvPr/>
        </p:nvSpPr>
        <p:spPr>
          <a:xfrm>
            <a:off x="923863" y="3570849"/>
            <a:ext cx="5175575" cy="369332"/>
          </a:xfrm>
          <a:prstGeom prst="rect">
            <a:avLst/>
          </a:prstGeom>
        </p:spPr>
        <p:txBody>
          <a:bodyPr wrap="square">
            <a:spAutoFit/>
          </a:bodyPr>
          <a:lstStyle/>
          <a:p>
            <a:r>
              <a:rPr lang="zh-CN" altLang="en-US" dirty="0">
                <a:latin typeface="隶书" panose="02010509060101010101" pitchFamily="49" charset="-122"/>
                <a:ea typeface="隶书" panose="02010509060101010101" pitchFamily="49" charset="-122"/>
              </a:rPr>
              <a:t>空间中的一个点，可以写成：</a:t>
            </a:r>
            <a:endParaRPr lang="en-US" altLang="zh-CN" dirty="0">
              <a:latin typeface="隶书" panose="02010509060101010101" pitchFamily="49" charset="-122"/>
              <a:ea typeface="隶书" panose="02010509060101010101" pitchFamily="49" charset="-122"/>
            </a:endParaRPr>
          </a:p>
        </p:txBody>
      </p:sp>
      <p:graphicFrame>
        <p:nvGraphicFramePr>
          <p:cNvPr id="23" name="对象 22">
            <a:extLst>
              <a:ext uri="{FF2B5EF4-FFF2-40B4-BE49-F238E27FC236}">
                <a16:creationId xmlns:a16="http://schemas.microsoft.com/office/drawing/2014/main" id="{468999D0-B958-4F62-AD26-B2179A8CCCA5}"/>
              </a:ext>
            </a:extLst>
          </p:cNvPr>
          <p:cNvGraphicFramePr>
            <a:graphicFrameLocks noChangeAspect="1"/>
          </p:cNvGraphicFramePr>
          <p:nvPr>
            <p:extLst>
              <p:ext uri="{D42A27DB-BD31-4B8C-83A1-F6EECF244321}">
                <p14:modId xmlns:p14="http://schemas.microsoft.com/office/powerpoint/2010/main" val="3562244355"/>
              </p:ext>
            </p:extLst>
          </p:nvPr>
        </p:nvGraphicFramePr>
        <p:xfrm>
          <a:off x="2321750" y="4031308"/>
          <a:ext cx="4043712" cy="646331"/>
        </p:xfrm>
        <a:graphic>
          <a:graphicData uri="http://schemas.openxmlformats.org/presentationml/2006/ole">
            <mc:AlternateContent xmlns:mc="http://schemas.openxmlformats.org/markup-compatibility/2006">
              <mc:Choice xmlns:v="urn:schemas-microsoft-com:vml" Requires="v">
                <p:oleObj spid="_x0000_s191554" name="Equation" r:id="rId7" imgW="2324100" imgH="368300" progId="Equation.DSMT4">
                  <p:embed/>
                </p:oleObj>
              </mc:Choice>
              <mc:Fallback>
                <p:oleObj name="Equation" r:id="rId7" imgW="2324100" imgH="3683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1750" y="4031308"/>
                        <a:ext cx="4043712" cy="646331"/>
                      </a:xfrm>
                      <a:prstGeom prst="rect">
                        <a:avLst/>
                      </a:prstGeom>
                      <a:noFill/>
                    </p:spPr>
                  </p:pic>
                </p:oleObj>
              </mc:Fallback>
            </mc:AlternateContent>
          </a:graphicData>
        </a:graphic>
      </p:graphicFrame>
      <p:sp>
        <p:nvSpPr>
          <p:cNvPr id="24" name="矩形 23">
            <a:extLst>
              <a:ext uri="{FF2B5EF4-FFF2-40B4-BE49-F238E27FC236}">
                <a16:creationId xmlns:a16="http://schemas.microsoft.com/office/drawing/2014/main" id="{5F3E60A8-F008-4516-A207-DD2207A2C37B}"/>
              </a:ext>
            </a:extLst>
          </p:cNvPr>
          <p:cNvSpPr/>
          <p:nvPr/>
        </p:nvSpPr>
        <p:spPr>
          <a:xfrm>
            <a:off x="1061609" y="4659567"/>
            <a:ext cx="7658096" cy="646331"/>
          </a:xfrm>
          <a:prstGeom prst="rect">
            <a:avLst/>
          </a:prstGeom>
        </p:spPr>
        <p:txBody>
          <a:bodyPr wrap="square">
            <a:spAutoFit/>
          </a:bodyPr>
          <a:lstStyle/>
          <a:p>
            <a:r>
              <a:rPr lang="zh-CN" altLang="en-US" dirty="0">
                <a:latin typeface="隶书" panose="02010509060101010101" pitchFamily="49" charset="-122"/>
                <a:ea typeface="隶书" panose="02010509060101010101" pitchFamily="49" charset="-122"/>
              </a:rPr>
              <a:t>可以看出，给定了一个矩阵就相当给定了一个坐标系，那么给定了一个矩阵   以及一个向量  ，  代表什么？      代表什么？      代表什么？</a:t>
            </a:r>
            <a:endParaRPr lang="en-US" altLang="zh-CN" dirty="0">
              <a:latin typeface="隶书" panose="02010509060101010101" pitchFamily="49" charset="-122"/>
              <a:ea typeface="隶书" panose="02010509060101010101" pitchFamily="49" charset="-122"/>
            </a:endParaRPr>
          </a:p>
        </p:txBody>
      </p:sp>
      <p:graphicFrame>
        <p:nvGraphicFramePr>
          <p:cNvPr id="25" name="对象 24">
            <a:extLst>
              <a:ext uri="{FF2B5EF4-FFF2-40B4-BE49-F238E27FC236}">
                <a16:creationId xmlns:a16="http://schemas.microsoft.com/office/drawing/2014/main" id="{5D08D0FE-7753-4612-AD60-29328AEC9DB7}"/>
              </a:ext>
            </a:extLst>
          </p:cNvPr>
          <p:cNvGraphicFramePr>
            <a:graphicFrameLocks noChangeAspect="1"/>
          </p:cNvGraphicFramePr>
          <p:nvPr>
            <p:extLst>
              <p:ext uri="{D42A27DB-BD31-4B8C-83A1-F6EECF244321}">
                <p14:modId xmlns:p14="http://schemas.microsoft.com/office/powerpoint/2010/main" val="1959013315"/>
              </p:ext>
            </p:extLst>
          </p:nvPr>
        </p:nvGraphicFramePr>
        <p:xfrm>
          <a:off x="1421650" y="4943198"/>
          <a:ext cx="323850" cy="325438"/>
        </p:xfrm>
        <a:graphic>
          <a:graphicData uri="http://schemas.openxmlformats.org/presentationml/2006/ole">
            <mc:AlternateContent xmlns:mc="http://schemas.openxmlformats.org/markup-compatibility/2006">
              <mc:Choice xmlns:v="urn:schemas-microsoft-com:vml" Requires="v">
                <p:oleObj spid="_x0000_s191555" name="Equation" r:id="rId9" imgW="139680" imgH="139680" progId="Equation.DSMT4">
                  <p:embed/>
                </p:oleObj>
              </mc:Choice>
              <mc:Fallback>
                <p:oleObj name="Equation" r:id="rId9" imgW="139680" imgH="139680" progId="Equation.DSMT4">
                  <p:embed/>
                  <p:pic>
                    <p:nvPicPr>
                      <p:cNvPr id="18" name="对象 17">
                        <a:extLst>
                          <a:ext uri="{FF2B5EF4-FFF2-40B4-BE49-F238E27FC236}">
                            <a16:creationId xmlns:a16="http://schemas.microsoft.com/office/drawing/2014/main" id="{9E76AED5-88B5-4839-A196-D911BC8DF135}"/>
                          </a:ext>
                        </a:extLst>
                      </p:cNvPr>
                      <p:cNvPicPr>
                        <a:picLocks noChangeAspect="1" noChangeArrowheads="1"/>
                      </p:cNvPicPr>
                      <p:nvPr/>
                    </p:nvPicPr>
                    <p:blipFill>
                      <a:blip r:embed="rId10"/>
                      <a:srcRect/>
                      <a:stretch>
                        <a:fillRect/>
                      </a:stretch>
                    </p:blipFill>
                    <p:spPr bwMode="auto">
                      <a:xfrm>
                        <a:off x="1421650" y="4943198"/>
                        <a:ext cx="323850" cy="325438"/>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13A8D530-67C1-4879-A554-38FC32DFD6EA}"/>
              </a:ext>
            </a:extLst>
          </p:cNvPr>
          <p:cNvGraphicFramePr>
            <a:graphicFrameLocks noChangeAspect="1"/>
          </p:cNvGraphicFramePr>
          <p:nvPr>
            <p:extLst>
              <p:ext uri="{D42A27DB-BD31-4B8C-83A1-F6EECF244321}">
                <p14:modId xmlns:p14="http://schemas.microsoft.com/office/powerpoint/2010/main" val="3554051538"/>
              </p:ext>
            </p:extLst>
          </p:nvPr>
        </p:nvGraphicFramePr>
        <p:xfrm>
          <a:off x="3070225" y="4972050"/>
          <a:ext cx="265113" cy="266700"/>
        </p:xfrm>
        <a:graphic>
          <a:graphicData uri="http://schemas.openxmlformats.org/presentationml/2006/ole">
            <mc:AlternateContent xmlns:mc="http://schemas.openxmlformats.org/markup-compatibility/2006">
              <mc:Choice xmlns:v="urn:schemas-microsoft-com:vml" Requires="v">
                <p:oleObj spid="_x0000_s191556" name="Equation" r:id="rId11" imgW="114120" imgH="114120" progId="Equation.DSMT4">
                  <p:embed/>
                </p:oleObj>
              </mc:Choice>
              <mc:Fallback>
                <p:oleObj name="Equation" r:id="rId11" imgW="114120" imgH="114120" progId="Equation.DSMT4">
                  <p:embed/>
                  <p:pic>
                    <p:nvPicPr>
                      <p:cNvPr id="25" name="对象 24">
                        <a:extLst>
                          <a:ext uri="{FF2B5EF4-FFF2-40B4-BE49-F238E27FC236}">
                            <a16:creationId xmlns:a16="http://schemas.microsoft.com/office/drawing/2014/main" id="{5D08D0FE-7753-4612-AD60-29328AEC9DB7}"/>
                          </a:ext>
                        </a:extLst>
                      </p:cNvPr>
                      <p:cNvPicPr>
                        <a:picLocks noChangeAspect="1" noChangeArrowheads="1"/>
                      </p:cNvPicPr>
                      <p:nvPr/>
                    </p:nvPicPr>
                    <p:blipFill>
                      <a:blip r:embed="rId12"/>
                      <a:srcRect/>
                      <a:stretch>
                        <a:fillRect/>
                      </a:stretch>
                    </p:blipFill>
                    <p:spPr bwMode="auto">
                      <a:xfrm>
                        <a:off x="3070225" y="4972050"/>
                        <a:ext cx="265113" cy="266700"/>
                      </a:xfrm>
                      <a:prstGeom prst="rect">
                        <a:avLst/>
                      </a:prstGeom>
                      <a:noFill/>
                    </p:spPr>
                  </p:pic>
                </p:oleObj>
              </mc:Fallback>
            </mc:AlternateContent>
          </a:graphicData>
        </a:graphic>
      </p:graphicFrame>
      <p:graphicFrame>
        <p:nvGraphicFramePr>
          <p:cNvPr id="27" name="对象 26">
            <a:extLst>
              <a:ext uri="{FF2B5EF4-FFF2-40B4-BE49-F238E27FC236}">
                <a16:creationId xmlns:a16="http://schemas.microsoft.com/office/drawing/2014/main" id="{C95F9394-F2D6-4BEF-A89D-B23300A960FE}"/>
              </a:ext>
            </a:extLst>
          </p:cNvPr>
          <p:cNvGraphicFramePr>
            <a:graphicFrameLocks noChangeAspect="1"/>
          </p:cNvGraphicFramePr>
          <p:nvPr>
            <p:extLst>
              <p:ext uri="{D42A27DB-BD31-4B8C-83A1-F6EECF244321}">
                <p14:modId xmlns:p14="http://schemas.microsoft.com/office/powerpoint/2010/main" val="3970849478"/>
              </p:ext>
            </p:extLst>
          </p:nvPr>
        </p:nvGraphicFramePr>
        <p:xfrm>
          <a:off x="3442386" y="4964428"/>
          <a:ext cx="363680" cy="266699"/>
        </p:xfrm>
        <a:graphic>
          <a:graphicData uri="http://schemas.openxmlformats.org/presentationml/2006/ole">
            <mc:AlternateContent xmlns:mc="http://schemas.openxmlformats.org/markup-compatibility/2006">
              <mc:Choice xmlns:v="urn:schemas-microsoft-com:vml" Requires="v">
                <p:oleObj spid="_x0000_s191557" name="Equation" r:id="rId13" imgW="190440" imgH="139680" progId="Equation.DSMT4">
                  <p:embed/>
                </p:oleObj>
              </mc:Choice>
              <mc:Fallback>
                <p:oleObj name="Equation" r:id="rId13" imgW="190440" imgH="139680" progId="Equation.DSMT4">
                  <p:embed/>
                  <p:pic>
                    <p:nvPicPr>
                      <p:cNvPr id="0" name=""/>
                      <p:cNvPicPr/>
                      <p:nvPr/>
                    </p:nvPicPr>
                    <p:blipFill>
                      <a:blip r:embed="rId14"/>
                      <a:stretch>
                        <a:fillRect/>
                      </a:stretch>
                    </p:blipFill>
                    <p:spPr>
                      <a:xfrm>
                        <a:off x="3442386" y="4964428"/>
                        <a:ext cx="363680" cy="266699"/>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B545A8AB-5CF9-449A-8D44-1110EF5D6B60}"/>
              </a:ext>
            </a:extLst>
          </p:cNvPr>
          <p:cNvGraphicFramePr>
            <a:graphicFrameLocks noChangeAspect="1"/>
          </p:cNvGraphicFramePr>
          <p:nvPr>
            <p:extLst>
              <p:ext uri="{D42A27DB-BD31-4B8C-83A1-F6EECF244321}">
                <p14:modId xmlns:p14="http://schemas.microsoft.com/office/powerpoint/2010/main" val="2588926479"/>
              </p:ext>
            </p:extLst>
          </p:nvPr>
        </p:nvGraphicFramePr>
        <p:xfrm>
          <a:off x="5035705" y="5005001"/>
          <a:ext cx="604461" cy="249049"/>
        </p:xfrm>
        <a:graphic>
          <a:graphicData uri="http://schemas.openxmlformats.org/presentationml/2006/ole">
            <mc:AlternateContent xmlns:mc="http://schemas.openxmlformats.org/markup-compatibility/2006">
              <mc:Choice xmlns:v="urn:schemas-microsoft-com:vml" Requires="v">
                <p:oleObj spid="_x0000_s191558" name="Equation" r:id="rId15" imgW="370613" imgH="152040" progId="Equation.DSMT4">
                  <p:embed/>
                </p:oleObj>
              </mc:Choice>
              <mc:Fallback>
                <p:oleObj name="Equation" r:id="rId15" imgW="370613" imgH="152040" progId="Equation.DSMT4">
                  <p:embed/>
                  <p:pic>
                    <p:nvPicPr>
                      <p:cNvPr id="0" name=""/>
                      <p:cNvPicPr/>
                      <p:nvPr/>
                    </p:nvPicPr>
                    <p:blipFill>
                      <a:blip r:embed="rId16"/>
                      <a:stretch>
                        <a:fillRect/>
                      </a:stretch>
                    </p:blipFill>
                    <p:spPr>
                      <a:xfrm>
                        <a:off x="5035705" y="5005001"/>
                        <a:ext cx="604461" cy="249049"/>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066A70D1-3814-45FF-958A-4EABFC59DBA8}"/>
              </a:ext>
            </a:extLst>
          </p:cNvPr>
          <p:cNvGraphicFramePr>
            <a:graphicFrameLocks noChangeAspect="1"/>
          </p:cNvGraphicFramePr>
          <p:nvPr>
            <p:extLst>
              <p:ext uri="{D42A27DB-BD31-4B8C-83A1-F6EECF244321}">
                <p14:modId xmlns:p14="http://schemas.microsoft.com/office/powerpoint/2010/main" val="3224279814"/>
              </p:ext>
            </p:extLst>
          </p:nvPr>
        </p:nvGraphicFramePr>
        <p:xfrm>
          <a:off x="6826035" y="5051790"/>
          <a:ext cx="614397" cy="216846"/>
        </p:xfrm>
        <a:graphic>
          <a:graphicData uri="http://schemas.openxmlformats.org/presentationml/2006/ole">
            <mc:AlternateContent xmlns:mc="http://schemas.openxmlformats.org/markup-compatibility/2006">
              <mc:Choice xmlns:v="urn:schemas-microsoft-com:vml" Requires="v">
                <p:oleObj spid="_x0000_s191559" name="Equation" r:id="rId17" imgW="431640" imgH="152280" progId="Equation.DSMT4">
                  <p:embed/>
                </p:oleObj>
              </mc:Choice>
              <mc:Fallback>
                <p:oleObj name="Equation" r:id="rId17" imgW="431640" imgH="152280" progId="Equation.DSMT4">
                  <p:embed/>
                  <p:pic>
                    <p:nvPicPr>
                      <p:cNvPr id="0" name=""/>
                      <p:cNvPicPr/>
                      <p:nvPr/>
                    </p:nvPicPr>
                    <p:blipFill>
                      <a:blip r:embed="rId18"/>
                      <a:stretch>
                        <a:fillRect/>
                      </a:stretch>
                    </p:blipFill>
                    <p:spPr>
                      <a:xfrm>
                        <a:off x="6826035" y="5051790"/>
                        <a:ext cx="614397" cy="216846"/>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634463B8-5016-46A0-BBCF-246EC0BAE8BE}"/>
              </a:ext>
            </a:extLst>
          </p:cNvPr>
          <p:cNvGraphicFramePr>
            <a:graphicFrameLocks noChangeAspect="1"/>
          </p:cNvGraphicFramePr>
          <p:nvPr>
            <p:extLst>
              <p:ext uri="{D42A27DB-BD31-4B8C-83A1-F6EECF244321}">
                <p14:modId xmlns:p14="http://schemas.microsoft.com/office/powerpoint/2010/main" val="156492708"/>
              </p:ext>
            </p:extLst>
          </p:nvPr>
        </p:nvGraphicFramePr>
        <p:xfrm>
          <a:off x="1241630" y="5517070"/>
          <a:ext cx="2825750" cy="639763"/>
        </p:xfrm>
        <a:graphic>
          <a:graphicData uri="http://schemas.openxmlformats.org/presentationml/2006/ole">
            <mc:AlternateContent xmlns:mc="http://schemas.openxmlformats.org/markup-compatibility/2006">
              <mc:Choice xmlns:v="urn:schemas-microsoft-com:vml" Requires="v">
                <p:oleObj spid="_x0000_s191560" name="Equation" r:id="rId19" imgW="1638000" imgH="368280" progId="Equation.DSMT4">
                  <p:embed/>
                </p:oleObj>
              </mc:Choice>
              <mc:Fallback>
                <p:oleObj name="Equation" r:id="rId19" imgW="1638000" imgH="368280" progId="Equation.DSMT4">
                  <p:embed/>
                  <p:pic>
                    <p:nvPicPr>
                      <p:cNvPr id="0" name="Object 21"/>
                      <p:cNvPicPr>
                        <a:picLocks noChangeAspect="1" noChangeArrowheads="1"/>
                      </p:cNvPicPr>
                      <p:nvPr/>
                    </p:nvPicPr>
                    <p:blipFill>
                      <a:blip r:embed="rId20"/>
                      <a:srcRect/>
                      <a:stretch>
                        <a:fillRect/>
                      </a:stretch>
                    </p:blipFill>
                    <p:spPr bwMode="auto">
                      <a:xfrm>
                        <a:off x="1241630" y="5517070"/>
                        <a:ext cx="2825750" cy="639763"/>
                      </a:xfrm>
                      <a:prstGeom prst="rect">
                        <a:avLst/>
                      </a:prstGeom>
                      <a:noFill/>
                    </p:spPr>
                  </p:pic>
                </p:oleObj>
              </mc:Fallback>
            </mc:AlternateContent>
          </a:graphicData>
        </a:graphic>
      </p:graphicFrame>
      <p:sp>
        <p:nvSpPr>
          <p:cNvPr id="37" name="矩形 36">
            <a:extLst>
              <a:ext uri="{FF2B5EF4-FFF2-40B4-BE49-F238E27FC236}">
                <a16:creationId xmlns:a16="http://schemas.microsoft.com/office/drawing/2014/main" id="{9A06600A-9ACF-485A-A4FB-007A4125F461}"/>
              </a:ext>
            </a:extLst>
          </p:cNvPr>
          <p:cNvSpPr/>
          <p:nvPr/>
        </p:nvSpPr>
        <p:spPr>
          <a:xfrm>
            <a:off x="4211960" y="5527104"/>
            <a:ext cx="7658096" cy="646331"/>
          </a:xfrm>
          <a:prstGeom prst="rect">
            <a:avLst/>
          </a:prstGeom>
        </p:spPr>
        <p:txBody>
          <a:bodyPr wrap="square">
            <a:spAutoFit/>
          </a:bodyPr>
          <a:lstStyle/>
          <a:p>
            <a:r>
              <a:rPr lang="zh-CN" altLang="en-US" dirty="0">
                <a:latin typeface="隶书" panose="02010509060101010101" pitchFamily="49" charset="-122"/>
                <a:ea typeface="隶书" panose="02010509060101010101" pitchFamily="49" charset="-122"/>
              </a:rPr>
              <a:t>已知在蓝色坐标系下坐标为（</a:t>
            </a:r>
            <a:r>
              <a:rPr lang="en-US" altLang="zh-CN" dirty="0">
                <a:latin typeface="隶书" panose="02010509060101010101" pitchFamily="49" charset="-122"/>
                <a:ea typeface="隶书" panose="02010509060101010101" pitchFamily="49" charset="-122"/>
              </a:rPr>
              <a:t>5.5,4</a:t>
            </a:r>
            <a:r>
              <a:rPr lang="zh-CN" altLang="en-US" dirty="0">
                <a:latin typeface="隶书" panose="02010509060101010101" pitchFamily="49" charset="-122"/>
                <a:ea typeface="隶书" panose="02010509060101010101" pitchFamily="49" charset="-122"/>
              </a:rPr>
              <a:t>）的点，</a:t>
            </a:r>
            <a:endParaRPr lang="en-US" altLang="zh-CN" dirty="0">
              <a:latin typeface="隶书" panose="02010509060101010101" pitchFamily="49" charset="-122"/>
              <a:ea typeface="隶书" panose="02010509060101010101" pitchFamily="49" charset="-122"/>
            </a:endParaRPr>
          </a:p>
          <a:p>
            <a:r>
              <a:rPr lang="zh-CN" altLang="en-US" dirty="0">
                <a:latin typeface="隶书" panose="02010509060101010101" pitchFamily="49" charset="-122"/>
                <a:ea typeface="隶书" panose="02010509060101010101" pitchFamily="49" charset="-122"/>
              </a:rPr>
              <a:t>在红色坐标系下坐标为（</a:t>
            </a:r>
            <a:r>
              <a:rPr lang="en-US" altLang="zh-CN" dirty="0">
                <a:latin typeface="隶书" panose="02010509060101010101" pitchFamily="49" charset="-122"/>
                <a:ea typeface="隶书" panose="02010509060101010101" pitchFamily="49" charset="-122"/>
              </a:rPr>
              <a:t>1,4</a:t>
            </a:r>
            <a:r>
              <a:rPr lang="zh-CN" altLang="en-US" dirty="0">
                <a:latin typeface="隶书" panose="02010509060101010101" pitchFamily="49" charset="-122"/>
                <a:ea typeface="隶书" panose="02010509060101010101" pitchFamily="49" charset="-122"/>
              </a:rPr>
              <a:t>）</a:t>
            </a:r>
            <a:endParaRPr lang="en-US" altLang="zh-CN"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04790623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B3F0511-24B7-41B9-BF46-B36AC6C06011}"/>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4" name="Rectangle 8">
            <a:extLst>
              <a:ext uri="{FF2B5EF4-FFF2-40B4-BE49-F238E27FC236}">
                <a16:creationId xmlns:a16="http://schemas.microsoft.com/office/drawing/2014/main" id="{8F28874F-15AE-4E5B-A356-F9BB7130EE61}"/>
              </a:ext>
            </a:extLst>
          </p:cNvPr>
          <p:cNvSpPr>
            <a:spLocks noChangeArrowheads="1"/>
          </p:cNvSpPr>
          <p:nvPr/>
        </p:nvSpPr>
        <p:spPr bwMode="auto">
          <a:xfrm>
            <a:off x="116505" y="1051330"/>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4.</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表象变换（么正变换）</a:t>
            </a:r>
            <a:endPar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AEE4096E-7DC7-4A2E-9E15-7BFF237AA2EF}"/>
              </a:ext>
            </a:extLst>
          </p:cNvPr>
          <p:cNvSpPr/>
          <p:nvPr/>
        </p:nvSpPr>
        <p:spPr>
          <a:xfrm>
            <a:off x="296525" y="1582860"/>
            <a:ext cx="8640960" cy="707886"/>
          </a:xfrm>
          <a:prstGeom prst="rect">
            <a:avLst/>
          </a:prstGeom>
        </p:spPr>
        <p:txBody>
          <a:bodyPr wrap="square">
            <a:spAutoFit/>
          </a:bodyPr>
          <a:lstStyle/>
          <a:p>
            <a:r>
              <a:rPr lang="zh-CN" altLang="zh-CN" sz="2000" dirty="0">
                <a:latin typeface="隶书" panose="02010509060101010101" pitchFamily="49" charset="-122"/>
                <a:ea typeface="隶书" panose="02010509060101010101" pitchFamily="49" charset="-122"/>
              </a:rPr>
              <a:t>在量子力学中，</a:t>
            </a:r>
            <a:r>
              <a:rPr lang="zh-CN" altLang="en-US" sz="2000" dirty="0">
                <a:latin typeface="隶书" panose="02010509060101010101" pitchFamily="49" charset="-122"/>
                <a:ea typeface="隶书" panose="02010509060101010101" pitchFamily="49" charset="-122"/>
              </a:rPr>
              <a:t>表象的选取通常取决于所讨论的问题，选择适当的表象可以简化讨论的问题，有时在讨论问题时，需要从一个表象变换到另外一个表象。</a:t>
            </a:r>
          </a:p>
        </p:txBody>
      </p:sp>
      <p:sp>
        <p:nvSpPr>
          <p:cNvPr id="6" name="矩形 5">
            <a:extLst>
              <a:ext uri="{FF2B5EF4-FFF2-40B4-BE49-F238E27FC236}">
                <a16:creationId xmlns:a16="http://schemas.microsoft.com/office/drawing/2014/main" id="{92126949-194B-4799-880E-630364563212}"/>
              </a:ext>
            </a:extLst>
          </p:cNvPr>
          <p:cNvSpPr/>
          <p:nvPr/>
        </p:nvSpPr>
        <p:spPr>
          <a:xfrm>
            <a:off x="341530" y="2181054"/>
            <a:ext cx="8640960" cy="1015663"/>
          </a:xfrm>
          <a:prstGeom prst="rect">
            <a:avLst/>
          </a:prstGeom>
        </p:spPr>
        <p:txBody>
          <a:bodyPr wrap="square">
            <a:spAutoFit/>
          </a:bodyPr>
          <a:lstStyle/>
          <a:p>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假设</a:t>
            </a:r>
            <a:r>
              <a:rPr lang="en-US" altLang="zh-CN" sz="2000" dirty="0">
                <a:latin typeface="隶书" panose="02010509060101010101" pitchFamily="49" charset="-122"/>
                <a:ea typeface="隶书" panose="02010509060101010101" pitchFamily="49" charset="-122"/>
              </a:rPr>
              <a:t>A</a:t>
            </a:r>
            <a:r>
              <a:rPr lang="zh-CN" altLang="en-US" sz="2000" dirty="0">
                <a:latin typeface="隶书" panose="02010509060101010101" pitchFamily="49" charset="-122"/>
                <a:ea typeface="隶书" panose="02010509060101010101" pitchFamily="49" charset="-122"/>
              </a:rPr>
              <a:t>表象的本征函数系为     ，</a:t>
            </a:r>
            <a:r>
              <a:rPr lang="en-US" altLang="zh-CN" sz="2000" dirty="0">
                <a:latin typeface="隶书" panose="02010509060101010101" pitchFamily="49" charset="-122"/>
                <a:ea typeface="隶书" panose="02010509060101010101" pitchFamily="49" charset="-122"/>
              </a:rPr>
              <a:t>B</a:t>
            </a:r>
            <a:r>
              <a:rPr lang="zh-CN" altLang="en-US" sz="2000" dirty="0">
                <a:latin typeface="隶书" panose="02010509060101010101" pitchFamily="49" charset="-122"/>
                <a:ea typeface="隶书" panose="02010509060101010101" pitchFamily="49" charset="-122"/>
              </a:rPr>
              <a:t>表象的本征函数系为     ，则空间的任意波函数既可以按照</a:t>
            </a:r>
            <a:r>
              <a:rPr lang="en-US" altLang="zh-CN" sz="2000" dirty="0">
                <a:latin typeface="隶书" panose="02010509060101010101" pitchFamily="49" charset="-122"/>
                <a:ea typeface="隶书" panose="02010509060101010101" pitchFamily="49" charset="-122"/>
              </a:rPr>
              <a:t>A</a:t>
            </a:r>
            <a:r>
              <a:rPr lang="zh-CN" altLang="en-US" sz="2000" dirty="0">
                <a:latin typeface="隶书" panose="02010509060101010101" pitchFamily="49" charset="-122"/>
                <a:ea typeface="隶书" panose="02010509060101010101" pitchFamily="49" charset="-122"/>
              </a:rPr>
              <a:t>的本征函数系展开，也可以按照</a:t>
            </a:r>
            <a:r>
              <a:rPr lang="en-US" altLang="zh-CN" sz="2000" dirty="0">
                <a:latin typeface="隶书" panose="02010509060101010101" pitchFamily="49" charset="-122"/>
                <a:ea typeface="隶书" panose="02010509060101010101" pitchFamily="49" charset="-122"/>
              </a:rPr>
              <a:t>B</a:t>
            </a:r>
            <a:r>
              <a:rPr lang="zh-CN" altLang="en-US" sz="2000" dirty="0">
                <a:latin typeface="隶书" panose="02010509060101010101" pitchFamily="49" charset="-122"/>
                <a:ea typeface="隶书" panose="02010509060101010101" pitchFamily="49" charset="-122"/>
              </a:rPr>
              <a:t>的本征函数系展开：</a:t>
            </a:r>
          </a:p>
        </p:txBody>
      </p:sp>
      <p:graphicFrame>
        <p:nvGraphicFramePr>
          <p:cNvPr id="7" name="对象 6">
            <a:extLst>
              <a:ext uri="{FF2B5EF4-FFF2-40B4-BE49-F238E27FC236}">
                <a16:creationId xmlns:a16="http://schemas.microsoft.com/office/drawing/2014/main" id="{97B9DE94-4F1B-4C39-9801-141D52CE232F}"/>
              </a:ext>
            </a:extLst>
          </p:cNvPr>
          <p:cNvGraphicFramePr>
            <a:graphicFrameLocks noChangeAspect="1"/>
          </p:cNvGraphicFramePr>
          <p:nvPr>
            <p:extLst>
              <p:ext uri="{D42A27DB-BD31-4B8C-83A1-F6EECF244321}">
                <p14:modId xmlns:p14="http://schemas.microsoft.com/office/powerpoint/2010/main" val="3218483392"/>
              </p:ext>
            </p:extLst>
          </p:nvPr>
        </p:nvGraphicFramePr>
        <p:xfrm>
          <a:off x="3896925" y="2290746"/>
          <a:ext cx="559001" cy="287970"/>
        </p:xfrm>
        <a:graphic>
          <a:graphicData uri="http://schemas.openxmlformats.org/presentationml/2006/ole">
            <mc:AlternateContent xmlns:mc="http://schemas.openxmlformats.org/markup-compatibility/2006">
              <mc:Choice xmlns:v="urn:schemas-microsoft-com:vml" Requires="v">
                <p:oleObj spid="_x0000_s181393" name="Equation" r:id="rId3" imgW="419040" imgH="215640" progId="Equation.DSMT4">
                  <p:embed/>
                </p:oleObj>
              </mc:Choice>
              <mc:Fallback>
                <p:oleObj name="Equation" r:id="rId3" imgW="419040" imgH="215640" progId="Equation.DSMT4">
                  <p:embed/>
                  <p:pic>
                    <p:nvPicPr>
                      <p:cNvPr id="0" name=""/>
                      <p:cNvPicPr/>
                      <p:nvPr/>
                    </p:nvPicPr>
                    <p:blipFill>
                      <a:blip r:embed="rId4"/>
                      <a:stretch>
                        <a:fillRect/>
                      </a:stretch>
                    </p:blipFill>
                    <p:spPr>
                      <a:xfrm>
                        <a:off x="3896925" y="2290746"/>
                        <a:ext cx="559001" cy="287970"/>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CF783536-B5BA-469B-BF1D-DC189A42A2AF}"/>
              </a:ext>
            </a:extLst>
          </p:cNvPr>
          <p:cNvGraphicFramePr>
            <a:graphicFrameLocks noChangeAspect="1"/>
          </p:cNvGraphicFramePr>
          <p:nvPr>
            <p:extLst>
              <p:ext uri="{D42A27DB-BD31-4B8C-83A1-F6EECF244321}">
                <p14:modId xmlns:p14="http://schemas.microsoft.com/office/powerpoint/2010/main" val="3163531657"/>
              </p:ext>
            </p:extLst>
          </p:nvPr>
        </p:nvGraphicFramePr>
        <p:xfrm>
          <a:off x="7207250" y="2236788"/>
          <a:ext cx="560388" cy="288925"/>
        </p:xfrm>
        <a:graphic>
          <a:graphicData uri="http://schemas.openxmlformats.org/presentationml/2006/ole">
            <mc:AlternateContent xmlns:mc="http://schemas.openxmlformats.org/markup-compatibility/2006">
              <mc:Choice xmlns:v="urn:schemas-microsoft-com:vml" Requires="v">
                <p:oleObj spid="_x0000_s181394" name="Equation" r:id="rId5" imgW="419040" imgH="215640" progId="Equation.DSMT4">
                  <p:embed/>
                </p:oleObj>
              </mc:Choice>
              <mc:Fallback>
                <p:oleObj name="Equation" r:id="rId5" imgW="419040" imgH="215640" progId="Equation.DSMT4">
                  <p:embed/>
                  <p:pic>
                    <p:nvPicPr>
                      <p:cNvPr id="7" name="对象 6">
                        <a:extLst>
                          <a:ext uri="{FF2B5EF4-FFF2-40B4-BE49-F238E27FC236}">
                            <a16:creationId xmlns:a16="http://schemas.microsoft.com/office/drawing/2014/main" id="{97B9DE94-4F1B-4C39-9801-141D52CE232F}"/>
                          </a:ext>
                        </a:extLst>
                      </p:cNvPr>
                      <p:cNvPicPr/>
                      <p:nvPr/>
                    </p:nvPicPr>
                    <p:blipFill>
                      <a:blip r:embed="rId6"/>
                      <a:stretch>
                        <a:fillRect/>
                      </a:stretch>
                    </p:blipFill>
                    <p:spPr>
                      <a:xfrm>
                        <a:off x="7207250" y="2236788"/>
                        <a:ext cx="560388" cy="28892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5CA176E8-2381-4104-840E-FDFEDE55DB08}"/>
              </a:ext>
            </a:extLst>
          </p:cNvPr>
          <p:cNvGraphicFramePr>
            <a:graphicFrameLocks noChangeAspect="1"/>
          </p:cNvGraphicFramePr>
          <p:nvPr>
            <p:extLst>
              <p:ext uri="{D42A27DB-BD31-4B8C-83A1-F6EECF244321}">
                <p14:modId xmlns:p14="http://schemas.microsoft.com/office/powerpoint/2010/main" val="4123922594"/>
              </p:ext>
            </p:extLst>
          </p:nvPr>
        </p:nvGraphicFramePr>
        <p:xfrm>
          <a:off x="3378200" y="3168650"/>
          <a:ext cx="2852738" cy="522288"/>
        </p:xfrm>
        <a:graphic>
          <a:graphicData uri="http://schemas.openxmlformats.org/presentationml/2006/ole">
            <mc:AlternateContent xmlns:mc="http://schemas.openxmlformats.org/markup-compatibility/2006">
              <mc:Choice xmlns:v="urn:schemas-microsoft-com:vml" Requires="v">
                <p:oleObj spid="_x0000_s181395" name="Equation" r:id="rId7" imgW="1523880" imgH="279360" progId="Equation.DSMT4">
                  <p:embed/>
                </p:oleObj>
              </mc:Choice>
              <mc:Fallback>
                <p:oleObj name="Equation" r:id="rId7" imgW="1523880" imgH="279360" progId="Equation.DSMT4">
                  <p:embed/>
                  <p:pic>
                    <p:nvPicPr>
                      <p:cNvPr id="0" name=""/>
                      <p:cNvPicPr/>
                      <p:nvPr/>
                    </p:nvPicPr>
                    <p:blipFill>
                      <a:blip r:embed="rId8"/>
                      <a:stretch>
                        <a:fillRect/>
                      </a:stretch>
                    </p:blipFill>
                    <p:spPr>
                      <a:xfrm>
                        <a:off x="3378200" y="3168650"/>
                        <a:ext cx="2852738" cy="522288"/>
                      </a:xfrm>
                      <a:prstGeom prst="rect">
                        <a:avLst/>
                      </a:prstGeom>
                    </p:spPr>
                  </p:pic>
                </p:oleObj>
              </mc:Fallback>
            </mc:AlternateContent>
          </a:graphicData>
        </a:graphic>
      </p:graphicFrame>
      <p:sp>
        <p:nvSpPr>
          <p:cNvPr id="12" name="矩形 11">
            <a:extLst>
              <a:ext uri="{FF2B5EF4-FFF2-40B4-BE49-F238E27FC236}">
                <a16:creationId xmlns:a16="http://schemas.microsoft.com/office/drawing/2014/main" id="{CEB38FB3-CEDB-4868-B01D-AEBA2A461F72}"/>
              </a:ext>
            </a:extLst>
          </p:cNvPr>
          <p:cNvSpPr/>
          <p:nvPr/>
        </p:nvSpPr>
        <p:spPr>
          <a:xfrm>
            <a:off x="431540" y="3572986"/>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两边同乘     并对空间积分：</a:t>
            </a:r>
          </a:p>
        </p:txBody>
      </p:sp>
      <p:graphicFrame>
        <p:nvGraphicFramePr>
          <p:cNvPr id="13" name="对象 12">
            <a:extLst>
              <a:ext uri="{FF2B5EF4-FFF2-40B4-BE49-F238E27FC236}">
                <a16:creationId xmlns:a16="http://schemas.microsoft.com/office/drawing/2014/main" id="{B1D0396E-B460-41F6-B38B-33D558CEC522}"/>
              </a:ext>
            </a:extLst>
          </p:cNvPr>
          <p:cNvGraphicFramePr>
            <a:graphicFrameLocks noChangeAspect="1"/>
          </p:cNvGraphicFramePr>
          <p:nvPr>
            <p:extLst>
              <p:ext uri="{D42A27DB-BD31-4B8C-83A1-F6EECF244321}">
                <p14:modId xmlns:p14="http://schemas.microsoft.com/office/powerpoint/2010/main" val="1686744074"/>
              </p:ext>
            </p:extLst>
          </p:nvPr>
        </p:nvGraphicFramePr>
        <p:xfrm>
          <a:off x="1556665" y="3613056"/>
          <a:ext cx="585065" cy="360040"/>
        </p:xfrm>
        <a:graphic>
          <a:graphicData uri="http://schemas.openxmlformats.org/presentationml/2006/ole">
            <mc:AlternateContent xmlns:mc="http://schemas.openxmlformats.org/markup-compatibility/2006">
              <mc:Choice xmlns:v="urn:schemas-microsoft-com:vml" Requires="v">
                <p:oleObj spid="_x0000_s181396" name="Equation" r:id="rId9" imgW="330120" imgH="203040" progId="Equation.DSMT4">
                  <p:embed/>
                </p:oleObj>
              </mc:Choice>
              <mc:Fallback>
                <p:oleObj name="Equation" r:id="rId9" imgW="330120" imgH="203040" progId="Equation.DSMT4">
                  <p:embed/>
                  <p:pic>
                    <p:nvPicPr>
                      <p:cNvPr id="0" name=""/>
                      <p:cNvPicPr/>
                      <p:nvPr/>
                    </p:nvPicPr>
                    <p:blipFill>
                      <a:blip r:embed="rId10"/>
                      <a:stretch>
                        <a:fillRect/>
                      </a:stretch>
                    </p:blipFill>
                    <p:spPr>
                      <a:xfrm>
                        <a:off x="1556665" y="3613056"/>
                        <a:ext cx="585065" cy="36004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58BFEA5-E240-40FE-8F29-29DF380A9F09}"/>
              </a:ext>
            </a:extLst>
          </p:cNvPr>
          <p:cNvGraphicFramePr>
            <a:graphicFrameLocks noChangeAspect="1"/>
          </p:cNvGraphicFramePr>
          <p:nvPr>
            <p:extLst>
              <p:ext uri="{D42A27DB-BD31-4B8C-83A1-F6EECF244321}">
                <p14:modId xmlns:p14="http://schemas.microsoft.com/office/powerpoint/2010/main" val="3924917834"/>
              </p:ext>
            </p:extLst>
          </p:nvPr>
        </p:nvGraphicFramePr>
        <p:xfrm>
          <a:off x="2334397" y="3879050"/>
          <a:ext cx="4939179" cy="1234270"/>
        </p:xfrm>
        <a:graphic>
          <a:graphicData uri="http://schemas.openxmlformats.org/presentationml/2006/ole">
            <mc:AlternateContent xmlns:mc="http://schemas.openxmlformats.org/markup-compatibility/2006">
              <mc:Choice xmlns:v="urn:schemas-microsoft-com:vml" Requires="v">
                <p:oleObj spid="_x0000_s181397" name="Equation" r:id="rId11" imgW="2692080" imgH="672840" progId="Equation.DSMT4">
                  <p:embed/>
                </p:oleObj>
              </mc:Choice>
              <mc:Fallback>
                <p:oleObj name="Equation" r:id="rId11" imgW="2692080" imgH="672840" progId="Equation.DSMT4">
                  <p:embed/>
                  <p:pic>
                    <p:nvPicPr>
                      <p:cNvPr id="0" name=""/>
                      <p:cNvPicPr/>
                      <p:nvPr/>
                    </p:nvPicPr>
                    <p:blipFill>
                      <a:blip r:embed="rId12"/>
                      <a:stretch>
                        <a:fillRect/>
                      </a:stretch>
                    </p:blipFill>
                    <p:spPr>
                      <a:xfrm>
                        <a:off x="2334397" y="3879050"/>
                        <a:ext cx="4939179" cy="123427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48443FDA-2177-4E9C-AE46-65444BD785FF}"/>
              </a:ext>
            </a:extLst>
          </p:cNvPr>
          <p:cNvGraphicFramePr>
            <a:graphicFrameLocks noChangeAspect="1"/>
          </p:cNvGraphicFramePr>
          <p:nvPr>
            <p:extLst>
              <p:ext uri="{D42A27DB-BD31-4B8C-83A1-F6EECF244321}">
                <p14:modId xmlns:p14="http://schemas.microsoft.com/office/powerpoint/2010/main" val="3308824236"/>
              </p:ext>
            </p:extLst>
          </p:nvPr>
        </p:nvGraphicFramePr>
        <p:xfrm>
          <a:off x="422960" y="5125139"/>
          <a:ext cx="225026" cy="300035"/>
        </p:xfrm>
        <a:graphic>
          <a:graphicData uri="http://schemas.openxmlformats.org/presentationml/2006/ole">
            <mc:AlternateContent xmlns:mc="http://schemas.openxmlformats.org/markup-compatibility/2006">
              <mc:Choice xmlns:v="urn:schemas-microsoft-com:vml" Requires="v">
                <p:oleObj spid="_x0000_s181398" name="Equation" r:id="rId13" imgW="114120" imgH="152280" progId="Equation.DSMT4">
                  <p:embed/>
                </p:oleObj>
              </mc:Choice>
              <mc:Fallback>
                <p:oleObj name="Equation" r:id="rId13" imgW="114120" imgH="152280" progId="Equation.DSMT4">
                  <p:embed/>
                  <p:pic>
                    <p:nvPicPr>
                      <p:cNvPr id="0" name=""/>
                      <p:cNvPicPr/>
                      <p:nvPr/>
                    </p:nvPicPr>
                    <p:blipFill>
                      <a:blip r:embed="rId14"/>
                      <a:stretch>
                        <a:fillRect/>
                      </a:stretch>
                    </p:blipFill>
                    <p:spPr>
                      <a:xfrm>
                        <a:off x="422960" y="5125139"/>
                        <a:ext cx="225026" cy="300035"/>
                      </a:xfrm>
                      <a:prstGeom prst="rect">
                        <a:avLst/>
                      </a:prstGeom>
                    </p:spPr>
                  </p:pic>
                </p:oleObj>
              </mc:Fallback>
            </mc:AlternateContent>
          </a:graphicData>
        </a:graphic>
      </p:graphicFrame>
      <p:sp>
        <p:nvSpPr>
          <p:cNvPr id="18" name="矩形 17">
            <a:extLst>
              <a:ext uri="{FF2B5EF4-FFF2-40B4-BE49-F238E27FC236}">
                <a16:creationId xmlns:a16="http://schemas.microsoft.com/office/drawing/2014/main" id="{89B164E8-7505-4B25-BAC3-9D5DADA2A297}"/>
              </a:ext>
            </a:extLst>
          </p:cNvPr>
          <p:cNvSpPr/>
          <p:nvPr/>
        </p:nvSpPr>
        <p:spPr>
          <a:xfrm>
            <a:off x="581633" y="5075102"/>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的含义是将</a:t>
            </a:r>
            <a:r>
              <a:rPr lang="en-US" altLang="zh-CN" sz="2000" dirty="0">
                <a:latin typeface="隶书" panose="02010509060101010101" pitchFamily="49" charset="-122"/>
                <a:ea typeface="隶书" panose="02010509060101010101" pitchFamily="49" charset="-122"/>
              </a:rPr>
              <a:t>B</a:t>
            </a:r>
            <a:r>
              <a:rPr lang="zh-CN" altLang="en-US" sz="2000" dirty="0">
                <a:latin typeface="隶书" panose="02010509060101010101" pitchFamily="49" charset="-122"/>
                <a:ea typeface="隶书" panose="02010509060101010101" pitchFamily="49" charset="-122"/>
              </a:rPr>
              <a:t>表象的本征函数系按照</a:t>
            </a:r>
            <a:r>
              <a:rPr lang="en-US" altLang="zh-CN" sz="2000" dirty="0">
                <a:latin typeface="隶书" panose="02010509060101010101" pitchFamily="49" charset="-122"/>
                <a:ea typeface="隶书" panose="02010509060101010101" pitchFamily="49" charset="-122"/>
              </a:rPr>
              <a:t>A</a:t>
            </a:r>
            <a:r>
              <a:rPr lang="zh-CN" altLang="en-US" sz="2000" dirty="0">
                <a:latin typeface="隶书" panose="02010509060101010101" pitchFamily="49" charset="-122"/>
                <a:ea typeface="隶书" panose="02010509060101010101" pitchFamily="49" charset="-122"/>
              </a:rPr>
              <a:t>表象的本征函数系展开得到的系数矩阵。</a:t>
            </a:r>
          </a:p>
        </p:txBody>
      </p:sp>
      <p:graphicFrame>
        <p:nvGraphicFramePr>
          <p:cNvPr id="19" name="对象 18">
            <a:extLst>
              <a:ext uri="{FF2B5EF4-FFF2-40B4-BE49-F238E27FC236}">
                <a16:creationId xmlns:a16="http://schemas.microsoft.com/office/drawing/2014/main" id="{EF410C7D-D66C-449E-965E-082C05051FA6}"/>
              </a:ext>
            </a:extLst>
          </p:cNvPr>
          <p:cNvGraphicFramePr>
            <a:graphicFrameLocks noChangeAspect="1"/>
          </p:cNvGraphicFramePr>
          <p:nvPr>
            <p:extLst>
              <p:ext uri="{D42A27DB-BD31-4B8C-83A1-F6EECF244321}">
                <p14:modId xmlns:p14="http://schemas.microsoft.com/office/powerpoint/2010/main" val="629226676"/>
              </p:ext>
            </p:extLst>
          </p:nvPr>
        </p:nvGraphicFramePr>
        <p:xfrm>
          <a:off x="3686517" y="5526975"/>
          <a:ext cx="2131006" cy="559389"/>
        </p:xfrm>
        <a:graphic>
          <a:graphicData uri="http://schemas.openxmlformats.org/presentationml/2006/ole">
            <mc:AlternateContent xmlns:mc="http://schemas.openxmlformats.org/markup-compatibility/2006">
              <mc:Choice xmlns:v="urn:schemas-microsoft-com:vml" Requires="v">
                <p:oleObj spid="_x0000_s181399" name="Equation" r:id="rId15" imgW="1015920" imgH="266400" progId="Equation.DSMT4">
                  <p:embed/>
                </p:oleObj>
              </mc:Choice>
              <mc:Fallback>
                <p:oleObj name="Equation" r:id="rId15" imgW="1015920" imgH="266400" progId="Equation.DSMT4">
                  <p:embed/>
                  <p:pic>
                    <p:nvPicPr>
                      <p:cNvPr id="0" name=""/>
                      <p:cNvPicPr/>
                      <p:nvPr/>
                    </p:nvPicPr>
                    <p:blipFill>
                      <a:blip r:embed="rId16"/>
                      <a:stretch>
                        <a:fillRect/>
                      </a:stretch>
                    </p:blipFill>
                    <p:spPr>
                      <a:xfrm>
                        <a:off x="3686517" y="5526975"/>
                        <a:ext cx="2131006" cy="559389"/>
                      </a:xfrm>
                      <a:prstGeom prst="rect">
                        <a:avLst/>
                      </a:prstGeom>
                    </p:spPr>
                  </p:pic>
                </p:oleObj>
              </mc:Fallback>
            </mc:AlternateContent>
          </a:graphicData>
        </a:graphic>
      </p:graphicFrame>
    </p:spTree>
    <p:extLst>
      <p:ext uri="{BB962C8B-B14F-4D97-AF65-F5344CB8AC3E}">
        <p14:creationId xmlns:p14="http://schemas.microsoft.com/office/powerpoint/2010/main" val="7737388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4">
            <a:extLst>
              <a:ext uri="{FF2B5EF4-FFF2-40B4-BE49-F238E27FC236}">
                <a16:creationId xmlns:a16="http://schemas.microsoft.com/office/drawing/2014/main" id="{803AFDDB-AEE1-4170-A615-C8746CA12EB2}"/>
              </a:ext>
            </a:extLst>
          </p:cNvPr>
          <p:cNvSpPr>
            <a:spLocks noChangeArrowheads="1"/>
          </p:cNvSpPr>
          <p:nvPr/>
        </p:nvSpPr>
        <p:spPr bwMode="auto">
          <a:xfrm>
            <a:off x="896938" y="1001511"/>
            <a:ext cx="6850062" cy="2560839"/>
          </a:xfrm>
          <a:prstGeom prst="rect">
            <a:avLst/>
          </a:prstGeom>
          <a:solidFill>
            <a:srgbClr val="FFFFFF"/>
          </a:solidFill>
          <a:ln w="9525">
            <a:solidFill>
              <a:srgbClr val="000000"/>
            </a:solidFill>
            <a:miter lim="800000"/>
            <a:headEnd/>
            <a:tailEnd/>
          </a:ln>
        </p:spPr>
        <p:txBody>
          <a:bodyPr/>
          <a:lstStyle>
            <a:lvl1pPr marL="342900" indent="-3429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Clr>
                <a:schemeClr val="tx1"/>
              </a:buClr>
              <a:buSzPct val="75000"/>
              <a:buFont typeface="Wingdings" panose="05000000000000000000" pitchFamily="2" charset="2"/>
              <a:buChar char="l"/>
            </a:pPr>
            <a:r>
              <a:rPr kumimoji="0" lang="zh-CN" altLang="en-US" sz="2000" b="1" dirty="0">
                <a:solidFill>
                  <a:srgbClr val="0000FF"/>
                </a:solidFill>
                <a:latin typeface="隶书" panose="02010509060101010101" pitchFamily="49" charset="-122"/>
                <a:ea typeface="隶书" panose="02010509060101010101" pitchFamily="49" charset="-122"/>
              </a:rPr>
              <a:t>结论：</a:t>
            </a:r>
            <a:r>
              <a:rPr kumimoji="0" lang="zh-CN" altLang="en-US" sz="2000" b="1" dirty="0">
                <a:latin typeface="隶书" panose="02010509060101010101" pitchFamily="49" charset="-122"/>
                <a:ea typeface="隶书" panose="02010509060101010101" pitchFamily="49" charset="-122"/>
              </a:rPr>
              <a:t>衍射实验所揭示的电子的波动性是：              	</a:t>
            </a:r>
            <a:r>
              <a:rPr kumimoji="0" lang="zh-CN" altLang="en-US" sz="2000" b="1" dirty="0">
                <a:solidFill>
                  <a:srgbClr val="0000FF"/>
                </a:solidFill>
                <a:latin typeface="隶书" panose="02010509060101010101" pitchFamily="49" charset="-122"/>
                <a:ea typeface="隶书" panose="02010509060101010101" pitchFamily="49" charset="-122"/>
              </a:rPr>
              <a:t>许多电子在同一个实验中的统计结果，或者是一个电子在许多次相同实验中的统计结果。</a:t>
            </a:r>
            <a:r>
              <a:rPr kumimoji="0" lang="zh-CN" altLang="en-US" sz="2000" b="1" dirty="0">
                <a:latin typeface="隶书" panose="02010509060101010101" pitchFamily="49" charset="-122"/>
                <a:ea typeface="隶书" panose="02010509060101010101" pitchFamily="49" charset="-122"/>
              </a:rPr>
              <a:t>          </a:t>
            </a:r>
            <a:endParaRPr kumimoji="0" lang="zh-CN" altLang="en-US" sz="2800" dirty="0">
              <a:latin typeface="Arial" panose="020B0604020202020204" pitchFamily="34" charset="0"/>
              <a:ea typeface=""/>
              <a:cs typeface=""/>
            </a:endParaRPr>
          </a:p>
          <a:p>
            <a:pPr eaLnBrk="1" hangingPunct="1">
              <a:lnSpc>
                <a:spcPct val="190000"/>
              </a:lnSpc>
              <a:spcBef>
                <a:spcPts val="800"/>
              </a:spcBef>
              <a:spcAft>
                <a:spcPts val="800"/>
              </a:spcAft>
              <a:buClr>
                <a:schemeClr val="tx1"/>
              </a:buClr>
              <a:buSzPct val="75000"/>
              <a:buFont typeface="Wingdings" panose="05000000000000000000" pitchFamily="2" charset="2"/>
              <a:buChar char="l"/>
            </a:pPr>
            <a:r>
              <a:rPr kumimoji="0" lang="zh-CN" altLang="en-US" sz="2000" b="1" dirty="0">
                <a:solidFill>
                  <a:srgbClr val="FF3300"/>
                </a:solidFill>
                <a:latin typeface="隶书" panose="02010509060101010101" pitchFamily="49" charset="-122"/>
                <a:ea typeface="隶书" panose="02010509060101010101" pitchFamily="49" charset="-122"/>
              </a:rPr>
              <a:t>波函数</a:t>
            </a:r>
            <a:r>
              <a:rPr kumimoji="0" lang="zh-CN" altLang="en-US" sz="2000" b="1" dirty="0">
                <a:latin typeface="隶书" panose="02010509060101010101" pitchFamily="49" charset="-122"/>
                <a:ea typeface="隶书" panose="02010509060101010101" pitchFamily="49" charset="-122"/>
              </a:rPr>
              <a:t>正是为了描述粒子的这种行为而引进的，在此基础上，</a:t>
            </a:r>
            <a:r>
              <a:rPr kumimoji="0" lang="en-US" altLang="zh-CN" sz="2000" b="1" dirty="0">
                <a:solidFill>
                  <a:srgbClr val="0000FF"/>
                </a:solidFill>
                <a:latin typeface="隶书" panose="02010509060101010101" pitchFamily="49" charset="-122"/>
                <a:ea typeface="隶书" panose="02010509060101010101" pitchFamily="49" charset="-122"/>
              </a:rPr>
              <a:t>Born </a:t>
            </a:r>
            <a:r>
              <a:rPr kumimoji="0" lang="zh-CN" altLang="en-US" sz="2000" b="1" dirty="0">
                <a:latin typeface="隶书" panose="02010509060101010101" pitchFamily="49" charset="-122"/>
                <a:ea typeface="隶书" panose="02010509060101010101" pitchFamily="49" charset="-122"/>
              </a:rPr>
              <a:t>提出了波函数意义的统计解释。</a:t>
            </a:r>
            <a:endParaRPr lang="zh-CN" altLang="en-US" dirty="0"/>
          </a:p>
        </p:txBody>
      </p:sp>
      <p:grpSp>
        <p:nvGrpSpPr>
          <p:cNvPr id="134148" name="Group 4">
            <a:extLst>
              <a:ext uri="{FF2B5EF4-FFF2-40B4-BE49-F238E27FC236}">
                <a16:creationId xmlns:a16="http://schemas.microsoft.com/office/drawing/2014/main" id="{AF067DCA-C03E-476B-9734-39011EA64A5F}"/>
              </a:ext>
            </a:extLst>
          </p:cNvPr>
          <p:cNvGrpSpPr>
            <a:grpSpLocks/>
          </p:cNvGrpSpPr>
          <p:nvPr/>
        </p:nvGrpSpPr>
        <p:grpSpPr bwMode="auto">
          <a:xfrm>
            <a:off x="739775" y="4291013"/>
            <a:ext cx="2489200" cy="2249487"/>
            <a:chOff x="331" y="2635"/>
            <a:chExt cx="1568" cy="1388"/>
          </a:xfrm>
        </p:grpSpPr>
        <p:sp>
          <p:nvSpPr>
            <p:cNvPr id="50182" name="Rectangle 13">
              <a:extLst>
                <a:ext uri="{FF2B5EF4-FFF2-40B4-BE49-F238E27FC236}">
                  <a16:creationId xmlns:a16="http://schemas.microsoft.com/office/drawing/2014/main" id="{0442E6C9-3F1F-47DC-95A8-0722DD072075}"/>
                </a:ext>
              </a:extLst>
            </p:cNvPr>
            <p:cNvSpPr>
              <a:spLocks noChangeArrowheads="1"/>
            </p:cNvSpPr>
            <p:nvPr/>
          </p:nvSpPr>
          <p:spPr bwMode="auto">
            <a:xfrm>
              <a:off x="331" y="2635"/>
              <a:ext cx="1568" cy="1388"/>
            </a:xfrm>
            <a:prstGeom prst="rect">
              <a:avLst/>
            </a:prstGeom>
            <a:solidFill>
              <a:srgbClr val="000000"/>
            </a:solidFill>
            <a:ln w="9525">
              <a:solidFill>
                <a:srgbClr val="003366"/>
              </a:solidFill>
              <a:miter lim="800000"/>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0183" name="Group 5">
              <a:extLst>
                <a:ext uri="{FF2B5EF4-FFF2-40B4-BE49-F238E27FC236}">
                  <a16:creationId xmlns:a16="http://schemas.microsoft.com/office/drawing/2014/main" id="{D6C17AF5-8F83-403F-B566-3B7A3B034863}"/>
                </a:ext>
              </a:extLst>
            </p:cNvPr>
            <p:cNvGrpSpPr>
              <a:grpSpLocks/>
            </p:cNvGrpSpPr>
            <p:nvPr/>
          </p:nvGrpSpPr>
          <p:grpSpPr bwMode="auto">
            <a:xfrm>
              <a:off x="617" y="2853"/>
              <a:ext cx="951" cy="934"/>
              <a:chOff x="4027" y="1262"/>
              <a:chExt cx="914" cy="952"/>
            </a:xfrm>
          </p:grpSpPr>
          <p:sp>
            <p:nvSpPr>
              <p:cNvPr id="50184" name="Oval 12">
                <a:extLst>
                  <a:ext uri="{FF2B5EF4-FFF2-40B4-BE49-F238E27FC236}">
                    <a16:creationId xmlns:a16="http://schemas.microsoft.com/office/drawing/2014/main" id="{AF26E0D1-8C02-4AF5-A27D-AE64B42506B1}"/>
                  </a:ext>
                </a:extLst>
              </p:cNvPr>
              <p:cNvSpPr>
                <a:spLocks noChangeArrowheads="1"/>
              </p:cNvSpPr>
              <p:nvPr/>
            </p:nvSpPr>
            <p:spPr bwMode="auto">
              <a:xfrm>
                <a:off x="4108" y="1346"/>
                <a:ext cx="762" cy="788"/>
              </a:xfrm>
              <a:prstGeom prst="ellipse">
                <a:avLst/>
              </a:prstGeom>
              <a:noFill/>
              <a:ln w="28575">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85" name="Oval 11">
                <a:extLst>
                  <a:ext uri="{FF2B5EF4-FFF2-40B4-BE49-F238E27FC236}">
                    <a16:creationId xmlns:a16="http://schemas.microsoft.com/office/drawing/2014/main" id="{8239FC3D-D4DA-4E25-A51D-901830B57CF5}"/>
                  </a:ext>
                </a:extLst>
              </p:cNvPr>
              <p:cNvSpPr>
                <a:spLocks noChangeArrowheads="1"/>
              </p:cNvSpPr>
              <p:nvPr/>
            </p:nvSpPr>
            <p:spPr bwMode="auto">
              <a:xfrm>
                <a:off x="4186" y="1419"/>
                <a:ext cx="602" cy="644"/>
              </a:xfrm>
              <a:prstGeom prst="ellipse">
                <a:avLst/>
              </a:prstGeom>
              <a:noFill/>
              <a:ln w="28575">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86" name="Oval 10">
                <a:extLst>
                  <a:ext uri="{FF2B5EF4-FFF2-40B4-BE49-F238E27FC236}">
                    <a16:creationId xmlns:a16="http://schemas.microsoft.com/office/drawing/2014/main" id="{4745412A-EFD1-4B8A-9BF8-D65262563143}"/>
                  </a:ext>
                </a:extLst>
              </p:cNvPr>
              <p:cNvSpPr>
                <a:spLocks noChangeArrowheads="1"/>
              </p:cNvSpPr>
              <p:nvPr/>
            </p:nvSpPr>
            <p:spPr bwMode="auto">
              <a:xfrm>
                <a:off x="4241" y="1480"/>
                <a:ext cx="501" cy="518"/>
              </a:xfrm>
              <a:prstGeom prst="ellipse">
                <a:avLst/>
              </a:prstGeom>
              <a:noFill/>
              <a:ln w="28575">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87" name="Oval 9">
                <a:extLst>
                  <a:ext uri="{FF2B5EF4-FFF2-40B4-BE49-F238E27FC236}">
                    <a16:creationId xmlns:a16="http://schemas.microsoft.com/office/drawing/2014/main" id="{83A79D2B-3BE5-4940-B240-10521AA01971}"/>
                  </a:ext>
                </a:extLst>
              </p:cNvPr>
              <p:cNvSpPr>
                <a:spLocks noChangeArrowheads="1"/>
              </p:cNvSpPr>
              <p:nvPr/>
            </p:nvSpPr>
            <p:spPr bwMode="auto">
              <a:xfrm>
                <a:off x="4330" y="1566"/>
                <a:ext cx="312" cy="325"/>
              </a:xfrm>
              <a:prstGeom prst="ellipse">
                <a:avLst/>
              </a:prstGeom>
              <a:noFill/>
              <a:ln w="57150">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88" name="Oval 8">
                <a:extLst>
                  <a:ext uri="{FF2B5EF4-FFF2-40B4-BE49-F238E27FC236}">
                    <a16:creationId xmlns:a16="http://schemas.microsoft.com/office/drawing/2014/main" id="{7E9D77FD-DC93-413B-8AF1-AFFDB1EED4D3}"/>
                  </a:ext>
                </a:extLst>
              </p:cNvPr>
              <p:cNvSpPr>
                <a:spLocks noChangeArrowheads="1"/>
              </p:cNvSpPr>
              <p:nvPr/>
            </p:nvSpPr>
            <p:spPr bwMode="auto">
              <a:xfrm>
                <a:off x="4378" y="1621"/>
                <a:ext cx="218" cy="217"/>
              </a:xfrm>
              <a:prstGeom prst="ellipse">
                <a:avLst/>
              </a:prstGeom>
              <a:noFill/>
              <a:ln w="19050">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89" name="Oval 7">
                <a:extLst>
                  <a:ext uri="{FF2B5EF4-FFF2-40B4-BE49-F238E27FC236}">
                    <a16:creationId xmlns:a16="http://schemas.microsoft.com/office/drawing/2014/main" id="{878D7062-6CE0-48C9-BEFC-6D2153F75401}"/>
                  </a:ext>
                </a:extLst>
              </p:cNvPr>
              <p:cNvSpPr>
                <a:spLocks noChangeArrowheads="1"/>
              </p:cNvSpPr>
              <p:nvPr/>
            </p:nvSpPr>
            <p:spPr bwMode="auto">
              <a:xfrm>
                <a:off x="4409" y="1646"/>
                <a:ext cx="165" cy="169"/>
              </a:xfrm>
              <a:prstGeom prst="ellipse">
                <a:avLst/>
              </a:prstGeom>
              <a:solidFill>
                <a:schemeClr val="bg1"/>
              </a:solidFill>
              <a:ln w="19050">
                <a:solidFill>
                  <a:schemeClr val="bg1"/>
                </a:solidFill>
                <a:round/>
                <a:headEnd/>
                <a:tailEnd/>
              </a:ln>
              <a:effectLst/>
              <a:extLs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90" name="Oval 6">
                <a:extLst>
                  <a:ext uri="{FF2B5EF4-FFF2-40B4-BE49-F238E27FC236}">
                    <a16:creationId xmlns:a16="http://schemas.microsoft.com/office/drawing/2014/main" id="{76B0121F-E064-41E8-B3B3-A354C7FBE8E8}"/>
                  </a:ext>
                </a:extLst>
              </p:cNvPr>
              <p:cNvSpPr>
                <a:spLocks noChangeArrowheads="1"/>
              </p:cNvSpPr>
              <p:nvPr/>
            </p:nvSpPr>
            <p:spPr bwMode="auto">
              <a:xfrm>
                <a:off x="4027" y="1262"/>
                <a:ext cx="914" cy="952"/>
              </a:xfrm>
              <a:prstGeom prst="ellipse">
                <a:avLst/>
              </a:prstGeom>
              <a:noFill/>
              <a:ln w="12700">
                <a:solidFill>
                  <a:schemeClr val="bg1"/>
                </a:solidFill>
                <a:round/>
                <a:headEnd/>
                <a:tailEnd/>
              </a:ln>
              <a:effectLst/>
              <a:extLst>
                <a:ext uri="{909E8E84-426E-40DD-AFC4-6F175D3DCCD1}">
                  <a14:hiddenFill xmlns:a14="http://schemas.microsoft.com/office/drawing/2010/main">
                    <a:solidFill>
                      <a:srgbClr val="33CCCC"/>
                    </a:solidFill>
                  </a14:hiddenFill>
                </a:ext>
                <a:ext uri="{AF507438-7753-43E0-B8FC-AC1667EBCBE1}">
                  <a14:hiddenEffects xmlns:a14="http://schemas.microsoft.com/office/drawing/2010/main">
                    <a:effectLst>
                      <a:outerShdw dist="35921" dir="2700000" algn="ctr" rotWithShape="0">
                        <a:srgbClr val="666699"/>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50180" name="Text Box 3">
            <a:extLst>
              <a:ext uri="{FF2B5EF4-FFF2-40B4-BE49-F238E27FC236}">
                <a16:creationId xmlns:a16="http://schemas.microsoft.com/office/drawing/2014/main" id="{31B1CC44-C39D-4368-B871-6065CA649164}"/>
              </a:ext>
            </a:extLst>
          </p:cNvPr>
          <p:cNvSpPr txBox="1">
            <a:spLocks noChangeArrowheads="1"/>
          </p:cNvSpPr>
          <p:nvPr/>
        </p:nvSpPr>
        <p:spPr bwMode="auto">
          <a:xfrm>
            <a:off x="2870200" y="4114800"/>
            <a:ext cx="5919788" cy="228441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en-US" altLang="zh-CN" b="1" dirty="0">
                <a:solidFill>
                  <a:srgbClr val="0000FF"/>
                </a:solidFill>
                <a:latin typeface="隶书" panose="02010509060101010101" pitchFamily="49" charset="-122"/>
                <a:ea typeface="隶书" panose="02010509060101010101" pitchFamily="49" charset="-122"/>
              </a:rPr>
              <a:t>      r </a:t>
            </a:r>
            <a:r>
              <a:rPr lang="zh-CN" altLang="en-US" b="1" dirty="0">
                <a:latin typeface="隶书" panose="02010509060101010101" pitchFamily="49" charset="-122"/>
                <a:ea typeface="隶书" panose="02010509060101010101" pitchFamily="49" charset="-122"/>
              </a:rPr>
              <a:t>点附近衍射花样的强度                  	</a:t>
            </a:r>
            <a:r>
              <a:rPr lang="zh-CN" altLang="en-US" sz="3200" b="1" dirty="0">
                <a:latin typeface="隶书" panose="02010509060101010101" pitchFamily="49" charset="-122"/>
                <a:ea typeface="隶书" panose="02010509060101010101" pitchFamily="49" charset="-122"/>
                <a:sym typeface="Symbol" panose="05050102010706020507" pitchFamily="18" charset="2"/>
              </a:rPr>
              <a:t></a:t>
            </a:r>
            <a:r>
              <a:rPr lang="zh-CN" altLang="en-US" b="1" dirty="0">
                <a:latin typeface="隶书" panose="02010509060101010101" pitchFamily="49" charset="-122"/>
                <a:ea typeface="隶书" panose="02010509060101010101" pitchFamily="49" charset="-122"/>
              </a:rPr>
              <a:t>正比于该点附近感光点的数目，              	</a:t>
            </a:r>
            <a:r>
              <a:rPr lang="zh-CN" altLang="en-US" sz="3200" b="1" dirty="0">
                <a:latin typeface="隶书" panose="02010509060101010101" pitchFamily="49" charset="-122"/>
                <a:ea typeface="隶书" panose="02010509060101010101" pitchFamily="49" charset="-122"/>
                <a:sym typeface="Symbol" panose="05050102010706020507" pitchFamily="18" charset="2"/>
              </a:rPr>
              <a:t></a:t>
            </a:r>
            <a:r>
              <a:rPr lang="zh-CN" altLang="en-US" b="1" dirty="0">
                <a:latin typeface="隶书" panose="02010509060101010101" pitchFamily="49" charset="-122"/>
                <a:ea typeface="隶书" panose="02010509060101010101" pitchFamily="49" charset="-122"/>
              </a:rPr>
              <a:t>正比于该点附近出现的电子数目，            	</a:t>
            </a:r>
            <a:r>
              <a:rPr lang="zh-CN" altLang="en-US" sz="3200" b="1" dirty="0">
                <a:latin typeface="隶书" panose="02010509060101010101" pitchFamily="49" charset="-122"/>
                <a:ea typeface="隶书" panose="02010509060101010101" pitchFamily="49" charset="-122"/>
                <a:sym typeface="Symbol" panose="05050102010706020507" pitchFamily="18" charset="2"/>
              </a:rPr>
              <a:t></a:t>
            </a:r>
            <a:r>
              <a:rPr lang="zh-CN" altLang="en-US" b="1" dirty="0">
                <a:latin typeface="隶书" panose="02010509060101010101" pitchFamily="49" charset="-122"/>
                <a:ea typeface="隶书" panose="02010509060101010101" pitchFamily="49" charset="-122"/>
              </a:rPr>
              <a:t>正比于电子出现在</a:t>
            </a:r>
            <a:r>
              <a:rPr lang="zh-CN" altLang="en-US" b="1" dirty="0">
                <a:solidFill>
                  <a:srgbClr val="0000FF"/>
                </a:solidFill>
                <a:latin typeface="隶书" panose="02010509060101010101" pitchFamily="49" charset="-122"/>
                <a:ea typeface="隶书" panose="02010509060101010101" pitchFamily="49" charset="-122"/>
              </a:rPr>
              <a:t> </a:t>
            </a:r>
            <a:r>
              <a:rPr lang="en-US" altLang="zh-CN" b="1" dirty="0">
                <a:solidFill>
                  <a:srgbClr val="0000FF"/>
                </a:solidFill>
                <a:latin typeface="隶书" panose="02010509060101010101" pitchFamily="49" charset="-122"/>
                <a:ea typeface="隶书" panose="02010509060101010101" pitchFamily="49" charset="-122"/>
              </a:rPr>
              <a:t>r</a:t>
            </a:r>
            <a:r>
              <a:rPr lang="en-US" altLang="zh-CN" b="1" dirty="0">
                <a:latin typeface="隶书" panose="02010509060101010101" pitchFamily="49" charset="-122"/>
                <a:ea typeface="隶书" panose="02010509060101010101" pitchFamily="49" charset="-122"/>
              </a:rPr>
              <a:t> </a:t>
            </a:r>
            <a:r>
              <a:rPr lang="zh-CN" altLang="en-US" b="1" dirty="0">
                <a:latin typeface="隶书" panose="02010509060101010101" pitchFamily="49" charset="-122"/>
                <a:ea typeface="隶书" panose="02010509060101010101" pitchFamily="49" charset="-122"/>
              </a:rPr>
              <a:t>点附近的几		率。</a:t>
            </a:r>
            <a:endParaRPr lang="zh-CN" altLang="en-US" sz="3200" b="1" dirty="0">
              <a:latin typeface="隶书" panose="02010509060101010101" pitchFamily="49" charset="-122"/>
              <a:ea typeface="隶书" panose="02010509060101010101" pitchFamily="49" charset="-122"/>
            </a:endParaRPr>
          </a:p>
        </p:txBody>
      </p:sp>
      <p:sp>
        <p:nvSpPr>
          <p:cNvPr id="50181" name="Text Box 2">
            <a:extLst>
              <a:ext uri="{FF2B5EF4-FFF2-40B4-BE49-F238E27FC236}">
                <a16:creationId xmlns:a16="http://schemas.microsoft.com/office/drawing/2014/main" id="{69128475-D057-4176-84E9-C52B86E6226C}"/>
              </a:ext>
            </a:extLst>
          </p:cNvPr>
          <p:cNvSpPr txBox="1">
            <a:spLocks noChangeArrowheads="1"/>
          </p:cNvSpPr>
          <p:nvPr/>
        </p:nvSpPr>
        <p:spPr bwMode="auto">
          <a:xfrm>
            <a:off x="1247775" y="3562350"/>
            <a:ext cx="6499225" cy="45720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3366"/>
                </a:solidFill>
                <a:miter lim="800000"/>
                <a:headEnd/>
                <a:tailEnd/>
              </a14:hiddenLine>
            </a:ext>
            <a:ext uri="{AF507438-7753-43E0-B8FC-AC1667EBCBE1}">
              <a14:hiddenEffects xmlns:a14="http://schemas.microsoft.com/office/drawing/2010/main">
                <a:effectLst>
                  <a:outerShdw dist="35921" dir="2700000" algn="ctr" rotWithShape="0">
                    <a:srgbClr val="666699"/>
                  </a:outerShdw>
                </a:effectLst>
              </a14:hiddenEffects>
            </a:ext>
          </a:extLst>
        </p:spPr>
        <p:txBody>
          <a:bodyPr>
            <a:sp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pPr>
            <a:r>
              <a:rPr lang="zh-CN" altLang="en-US" b="1" dirty="0">
                <a:solidFill>
                  <a:srgbClr val="0000FF"/>
                </a:solidFill>
                <a:latin typeface="隶书" panose="02010509060101010101" pitchFamily="49" charset="-122"/>
                <a:ea typeface="隶书" panose="02010509060101010101" pitchFamily="49" charset="-122"/>
              </a:rPr>
              <a:t>在电子衍射实验中，</a:t>
            </a:r>
            <a:r>
              <a:rPr lang="zh-CN" altLang="en-US" b="1" dirty="0">
                <a:latin typeface="隶书" panose="02010509060101010101" pitchFamily="49" charset="-122"/>
                <a:ea typeface="隶书" panose="02010509060101010101" pitchFamily="49" charset="-122"/>
              </a:rPr>
              <a:t>照相底片上</a:t>
            </a:r>
            <a:r>
              <a:rPr lang="zh-CN" altLang="en-US" b="1" dirty="0">
                <a:solidFill>
                  <a:srgbClr val="0000FF"/>
                </a:solidFill>
                <a:latin typeface="隶书" panose="02010509060101010101" pitchFamily="49" charset="-122"/>
                <a:ea typeface="隶书" panose="02010509060101010101" pitchFamily="49" charset="-122"/>
              </a:rPr>
              <a:t> </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1000"/>
                                  </p:stCondLst>
                                  <p:childTnLst>
                                    <p:set>
                                      <p:cBhvr>
                                        <p:cTn id="6" dur="1" fill="hold">
                                          <p:stCondLst>
                                            <p:cond delay="0"/>
                                          </p:stCondLst>
                                        </p:cTn>
                                        <p:tgtEl>
                                          <p:spTgt spid="134148"/>
                                        </p:tgtEl>
                                        <p:attrNameLst>
                                          <p:attrName>style.visibility</p:attrName>
                                        </p:attrNameLst>
                                      </p:cBhvr>
                                      <p:to>
                                        <p:strVal val="visible"/>
                                      </p:to>
                                    </p:set>
                                    <p:animEffect transition="in" filter="checkerboard(across)">
                                      <p:cBhvr>
                                        <p:cTn id="7" dur="500"/>
                                        <p:tgtEl>
                                          <p:spTgt spid="134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B3F0511-24B7-41B9-BF46-B36AC6C06011}"/>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22" name="矩形 21">
            <a:extLst>
              <a:ext uri="{FF2B5EF4-FFF2-40B4-BE49-F238E27FC236}">
                <a16:creationId xmlns:a16="http://schemas.microsoft.com/office/drawing/2014/main" id="{FE5BEBD8-AE62-4F54-9F0F-7F05D4F7A123}"/>
              </a:ext>
            </a:extLst>
          </p:cNvPr>
          <p:cNvSpPr/>
          <p:nvPr/>
        </p:nvSpPr>
        <p:spPr>
          <a:xfrm>
            <a:off x="237975" y="1119051"/>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系数矩阵  有什么样的性质</a:t>
            </a:r>
            <a:r>
              <a:rPr lang="en-US" altLang="zh-CN" sz="2000" dirty="0">
                <a:latin typeface="隶书" panose="02010509060101010101" pitchFamily="49" charset="-122"/>
                <a:ea typeface="隶书" panose="02010509060101010101" pitchFamily="49" charset="-122"/>
              </a:rPr>
              <a:t>?</a:t>
            </a:r>
            <a:endParaRPr lang="zh-CN" altLang="en-US" sz="2000" dirty="0">
              <a:latin typeface="隶书" panose="02010509060101010101" pitchFamily="49" charset="-122"/>
              <a:ea typeface="隶书" panose="02010509060101010101" pitchFamily="49" charset="-122"/>
            </a:endParaRPr>
          </a:p>
        </p:txBody>
      </p:sp>
      <p:graphicFrame>
        <p:nvGraphicFramePr>
          <p:cNvPr id="23" name="对象 22">
            <a:extLst>
              <a:ext uri="{FF2B5EF4-FFF2-40B4-BE49-F238E27FC236}">
                <a16:creationId xmlns:a16="http://schemas.microsoft.com/office/drawing/2014/main" id="{CFB5B0E4-1268-4FD9-8F30-D4D71E32720E}"/>
              </a:ext>
            </a:extLst>
          </p:cNvPr>
          <p:cNvGraphicFramePr>
            <a:graphicFrameLocks noChangeAspect="1"/>
          </p:cNvGraphicFramePr>
          <p:nvPr>
            <p:extLst>
              <p:ext uri="{D42A27DB-BD31-4B8C-83A1-F6EECF244321}">
                <p14:modId xmlns:p14="http://schemas.microsoft.com/office/powerpoint/2010/main" val="2024155832"/>
              </p:ext>
            </p:extLst>
          </p:nvPr>
        </p:nvGraphicFramePr>
        <p:xfrm>
          <a:off x="1331640" y="1213000"/>
          <a:ext cx="219075" cy="295275"/>
        </p:xfrm>
        <a:graphic>
          <a:graphicData uri="http://schemas.openxmlformats.org/presentationml/2006/ole">
            <mc:AlternateContent xmlns:mc="http://schemas.openxmlformats.org/markup-compatibility/2006">
              <mc:Choice xmlns:v="urn:schemas-microsoft-com:vml" Requires="v">
                <p:oleObj spid="_x0000_s173341" name="Equation" r:id="rId3" imgW="218967" imgH="295139" progId="Equation.DSMT4">
                  <p:embed/>
                </p:oleObj>
              </mc:Choice>
              <mc:Fallback>
                <p:oleObj name="Equation" r:id="rId3" imgW="218967" imgH="295139" progId="Equation.DSMT4">
                  <p:embed/>
                  <p:pic>
                    <p:nvPicPr>
                      <p:cNvPr id="0" name=""/>
                      <p:cNvPicPr/>
                      <p:nvPr/>
                    </p:nvPicPr>
                    <p:blipFill>
                      <a:blip r:embed="rId4"/>
                      <a:stretch>
                        <a:fillRect/>
                      </a:stretch>
                    </p:blipFill>
                    <p:spPr>
                      <a:xfrm>
                        <a:off x="1331640" y="1213000"/>
                        <a:ext cx="219075" cy="295275"/>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D6E5E4D1-7C3A-4A80-8945-2D89EF68ADF9}"/>
              </a:ext>
            </a:extLst>
          </p:cNvPr>
          <p:cNvGraphicFramePr>
            <a:graphicFrameLocks noChangeAspect="1"/>
          </p:cNvGraphicFramePr>
          <p:nvPr>
            <p:extLst>
              <p:ext uri="{D42A27DB-BD31-4B8C-83A1-F6EECF244321}">
                <p14:modId xmlns:p14="http://schemas.microsoft.com/office/powerpoint/2010/main" val="1552339832"/>
              </p:ext>
            </p:extLst>
          </p:nvPr>
        </p:nvGraphicFramePr>
        <p:xfrm>
          <a:off x="2726795" y="1531804"/>
          <a:ext cx="3328988" cy="1171575"/>
        </p:xfrm>
        <a:graphic>
          <a:graphicData uri="http://schemas.openxmlformats.org/presentationml/2006/ole">
            <mc:AlternateContent xmlns:mc="http://schemas.openxmlformats.org/markup-compatibility/2006">
              <mc:Choice xmlns:v="urn:schemas-microsoft-com:vml" Requires="v">
                <p:oleObj spid="_x0000_s173342" name="Equation" r:id="rId5" imgW="2273040" imgH="799920" progId="Equation.DSMT4">
                  <p:embed/>
                </p:oleObj>
              </mc:Choice>
              <mc:Fallback>
                <p:oleObj name="Equation" r:id="rId5" imgW="2273040" imgH="799920" progId="Equation.DSMT4">
                  <p:embed/>
                  <p:pic>
                    <p:nvPicPr>
                      <p:cNvPr id="0" name=""/>
                      <p:cNvPicPr/>
                      <p:nvPr/>
                    </p:nvPicPr>
                    <p:blipFill>
                      <a:blip r:embed="rId6"/>
                      <a:stretch>
                        <a:fillRect/>
                      </a:stretch>
                    </p:blipFill>
                    <p:spPr>
                      <a:xfrm>
                        <a:off x="2726795" y="1531804"/>
                        <a:ext cx="3328988" cy="1171575"/>
                      </a:xfrm>
                      <a:prstGeom prst="rect">
                        <a:avLst/>
                      </a:prstGeom>
                    </p:spPr>
                  </p:pic>
                </p:oleObj>
              </mc:Fallback>
            </mc:AlternateContent>
          </a:graphicData>
        </a:graphic>
      </p:graphicFrame>
      <p:sp>
        <p:nvSpPr>
          <p:cNvPr id="26" name="矩形 25">
            <a:extLst>
              <a:ext uri="{FF2B5EF4-FFF2-40B4-BE49-F238E27FC236}">
                <a16:creationId xmlns:a16="http://schemas.microsoft.com/office/drawing/2014/main" id="{17A537E9-A517-4520-B854-505043F78F75}"/>
              </a:ext>
            </a:extLst>
          </p:cNvPr>
          <p:cNvSpPr/>
          <p:nvPr/>
        </p:nvSpPr>
        <p:spPr>
          <a:xfrm>
            <a:off x="431540" y="2607179"/>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满足     ，还需要进一步考虑如下关系：</a:t>
            </a:r>
          </a:p>
        </p:txBody>
      </p:sp>
      <p:graphicFrame>
        <p:nvGraphicFramePr>
          <p:cNvPr id="27" name="对象 26">
            <a:extLst>
              <a:ext uri="{FF2B5EF4-FFF2-40B4-BE49-F238E27FC236}">
                <a16:creationId xmlns:a16="http://schemas.microsoft.com/office/drawing/2014/main" id="{31498EE1-4956-4241-8269-10B0B2E78D5C}"/>
              </a:ext>
            </a:extLst>
          </p:cNvPr>
          <p:cNvGraphicFramePr>
            <a:graphicFrameLocks noChangeAspect="1"/>
          </p:cNvGraphicFramePr>
          <p:nvPr>
            <p:extLst>
              <p:ext uri="{D42A27DB-BD31-4B8C-83A1-F6EECF244321}">
                <p14:modId xmlns:p14="http://schemas.microsoft.com/office/powerpoint/2010/main" val="419979916"/>
              </p:ext>
            </p:extLst>
          </p:nvPr>
        </p:nvGraphicFramePr>
        <p:xfrm>
          <a:off x="1000125" y="2638425"/>
          <a:ext cx="661988" cy="368300"/>
        </p:xfrm>
        <a:graphic>
          <a:graphicData uri="http://schemas.openxmlformats.org/presentationml/2006/ole">
            <mc:AlternateContent xmlns:mc="http://schemas.openxmlformats.org/markup-compatibility/2006">
              <mc:Choice xmlns:v="urn:schemas-microsoft-com:vml" Requires="v">
                <p:oleObj spid="_x0000_s173343" name="Equation" r:id="rId7" imgW="406080" imgH="164880" progId="Equation.DSMT4">
                  <p:embed/>
                </p:oleObj>
              </mc:Choice>
              <mc:Fallback>
                <p:oleObj name="Equation" r:id="rId7" imgW="406080" imgH="164880" progId="Equation.DSMT4">
                  <p:embed/>
                  <p:pic>
                    <p:nvPicPr>
                      <p:cNvPr id="0" name=""/>
                      <p:cNvPicPr/>
                      <p:nvPr/>
                    </p:nvPicPr>
                    <p:blipFill>
                      <a:blip r:embed="rId8"/>
                      <a:stretch>
                        <a:fillRect/>
                      </a:stretch>
                    </p:blipFill>
                    <p:spPr>
                      <a:xfrm>
                        <a:off x="1000125" y="2638425"/>
                        <a:ext cx="661988" cy="36830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9F88F271-5EE8-45A4-B4FD-7B78E763424E}"/>
              </a:ext>
            </a:extLst>
          </p:cNvPr>
          <p:cNvGraphicFramePr>
            <a:graphicFrameLocks noChangeAspect="1"/>
          </p:cNvGraphicFramePr>
          <p:nvPr>
            <p:extLst>
              <p:ext uri="{D42A27DB-BD31-4B8C-83A1-F6EECF244321}">
                <p14:modId xmlns:p14="http://schemas.microsoft.com/office/powerpoint/2010/main" val="2140716767"/>
              </p:ext>
            </p:extLst>
          </p:nvPr>
        </p:nvGraphicFramePr>
        <p:xfrm>
          <a:off x="1653115" y="2996484"/>
          <a:ext cx="4981378" cy="479568"/>
        </p:xfrm>
        <a:graphic>
          <a:graphicData uri="http://schemas.openxmlformats.org/presentationml/2006/ole">
            <mc:AlternateContent xmlns:mc="http://schemas.openxmlformats.org/markup-compatibility/2006">
              <mc:Choice xmlns:v="urn:schemas-microsoft-com:vml" Requires="v">
                <p:oleObj spid="_x0000_s173344" name="Equation" r:id="rId9" imgW="3035160" imgH="291960" progId="Equation.DSMT4">
                  <p:embed/>
                </p:oleObj>
              </mc:Choice>
              <mc:Fallback>
                <p:oleObj name="Equation" r:id="rId9" imgW="3035160" imgH="291960" progId="Equation.DSMT4">
                  <p:embed/>
                  <p:pic>
                    <p:nvPicPr>
                      <p:cNvPr id="0" name=""/>
                      <p:cNvPicPr/>
                      <p:nvPr/>
                    </p:nvPicPr>
                    <p:blipFill>
                      <a:blip r:embed="rId10"/>
                      <a:stretch>
                        <a:fillRect/>
                      </a:stretch>
                    </p:blipFill>
                    <p:spPr>
                      <a:xfrm>
                        <a:off x="1653115" y="2996484"/>
                        <a:ext cx="4981378" cy="479568"/>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71713F53-CB6B-4493-B636-B4415DE14EBB}"/>
              </a:ext>
            </a:extLst>
          </p:cNvPr>
          <p:cNvGraphicFramePr>
            <a:graphicFrameLocks noChangeAspect="1"/>
          </p:cNvGraphicFramePr>
          <p:nvPr>
            <p:extLst>
              <p:ext uri="{D42A27DB-BD31-4B8C-83A1-F6EECF244321}">
                <p14:modId xmlns:p14="http://schemas.microsoft.com/office/powerpoint/2010/main" val="1569024382"/>
              </p:ext>
            </p:extLst>
          </p:nvPr>
        </p:nvGraphicFramePr>
        <p:xfrm>
          <a:off x="1441177" y="3534600"/>
          <a:ext cx="2028825" cy="411162"/>
        </p:xfrm>
        <a:graphic>
          <a:graphicData uri="http://schemas.openxmlformats.org/presentationml/2006/ole">
            <mc:AlternateContent xmlns:mc="http://schemas.openxmlformats.org/markup-compatibility/2006">
              <mc:Choice xmlns:v="urn:schemas-microsoft-com:vml" Requires="v">
                <p:oleObj spid="_x0000_s173345" name="Equation" r:id="rId11" imgW="1130040" imgH="228600" progId="Equation.DSMT4">
                  <p:embed/>
                </p:oleObj>
              </mc:Choice>
              <mc:Fallback>
                <p:oleObj name="Equation" r:id="rId11" imgW="1130040" imgH="228600" progId="Equation.DSMT4">
                  <p:embed/>
                  <p:pic>
                    <p:nvPicPr>
                      <p:cNvPr id="0" name=""/>
                      <p:cNvPicPr/>
                      <p:nvPr/>
                    </p:nvPicPr>
                    <p:blipFill>
                      <a:blip r:embed="rId12"/>
                      <a:stretch>
                        <a:fillRect/>
                      </a:stretch>
                    </p:blipFill>
                    <p:spPr>
                      <a:xfrm>
                        <a:off x="1441177" y="3534600"/>
                        <a:ext cx="2028825" cy="411162"/>
                      </a:xfrm>
                      <a:prstGeom prst="rect">
                        <a:avLst/>
                      </a:prstGeom>
                    </p:spPr>
                  </p:pic>
                </p:oleObj>
              </mc:Fallback>
            </mc:AlternateContent>
          </a:graphicData>
        </a:graphic>
      </p:graphicFrame>
      <p:sp>
        <p:nvSpPr>
          <p:cNvPr id="30" name="矩形 29">
            <a:extLst>
              <a:ext uri="{FF2B5EF4-FFF2-40B4-BE49-F238E27FC236}">
                <a16:creationId xmlns:a16="http://schemas.microsoft.com/office/drawing/2014/main" id="{FCD9CC48-CF3F-4B95-9A2A-50FCB4A3D0F9}"/>
              </a:ext>
            </a:extLst>
          </p:cNvPr>
          <p:cNvSpPr/>
          <p:nvPr/>
        </p:nvSpPr>
        <p:spPr>
          <a:xfrm>
            <a:off x="431540" y="3519010"/>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令：                     则：    </a:t>
            </a:r>
          </a:p>
        </p:txBody>
      </p:sp>
      <p:sp>
        <p:nvSpPr>
          <p:cNvPr id="31" name="矩形 30">
            <a:extLst>
              <a:ext uri="{FF2B5EF4-FFF2-40B4-BE49-F238E27FC236}">
                <a16:creationId xmlns:a16="http://schemas.microsoft.com/office/drawing/2014/main" id="{BFC84A07-3A13-4DED-9A02-47FD23CE0347}"/>
              </a:ext>
            </a:extLst>
          </p:cNvPr>
          <p:cNvSpPr/>
          <p:nvPr/>
        </p:nvSpPr>
        <p:spPr>
          <a:xfrm>
            <a:off x="4421959" y="3244334"/>
            <a:ext cx="300082" cy="369332"/>
          </a:xfrm>
          <a:prstGeom prst="rect">
            <a:avLst/>
          </a:prstGeom>
        </p:spPr>
        <p:txBody>
          <a:bodyPr wrap="none">
            <a:spAutoFit/>
          </a:bodyPr>
          <a:lstStyle/>
          <a:p>
            <a:r>
              <a:rPr lang="zh-CN" altLang="en-US" dirty="0">
                <a:latin typeface="隶书" panose="02010509060101010101" pitchFamily="49" charset="-122"/>
                <a:ea typeface="隶书" panose="02010509060101010101" pitchFamily="49" charset="-122"/>
              </a:rPr>
              <a:t> </a:t>
            </a:r>
            <a:endParaRPr lang="zh-CN" altLang="en-US" dirty="0"/>
          </a:p>
        </p:txBody>
      </p:sp>
      <p:graphicFrame>
        <p:nvGraphicFramePr>
          <p:cNvPr id="32" name="对象 31">
            <a:extLst>
              <a:ext uri="{FF2B5EF4-FFF2-40B4-BE49-F238E27FC236}">
                <a16:creationId xmlns:a16="http://schemas.microsoft.com/office/drawing/2014/main" id="{0598174F-08CC-4DA2-9EC1-913A4130DC1C}"/>
              </a:ext>
            </a:extLst>
          </p:cNvPr>
          <p:cNvGraphicFramePr>
            <a:graphicFrameLocks noChangeAspect="1"/>
          </p:cNvGraphicFramePr>
          <p:nvPr>
            <p:extLst>
              <p:ext uri="{D42A27DB-BD31-4B8C-83A1-F6EECF244321}">
                <p14:modId xmlns:p14="http://schemas.microsoft.com/office/powerpoint/2010/main" val="2914235165"/>
              </p:ext>
            </p:extLst>
          </p:nvPr>
        </p:nvGraphicFramePr>
        <p:xfrm>
          <a:off x="4257512" y="3577453"/>
          <a:ext cx="1731963" cy="481013"/>
        </p:xfrm>
        <a:graphic>
          <a:graphicData uri="http://schemas.openxmlformats.org/presentationml/2006/ole">
            <mc:AlternateContent xmlns:mc="http://schemas.openxmlformats.org/markup-compatibility/2006">
              <mc:Choice xmlns:v="urn:schemas-microsoft-com:vml" Requires="v">
                <p:oleObj spid="_x0000_s173346" name="Equation" r:id="rId13" imgW="965160" imgH="266400" progId="Equation.DSMT4">
                  <p:embed/>
                </p:oleObj>
              </mc:Choice>
              <mc:Fallback>
                <p:oleObj name="Equation" r:id="rId13" imgW="965160" imgH="266400" progId="Equation.DSMT4">
                  <p:embed/>
                  <p:pic>
                    <p:nvPicPr>
                      <p:cNvPr id="29" name="对象 28">
                        <a:extLst>
                          <a:ext uri="{FF2B5EF4-FFF2-40B4-BE49-F238E27FC236}">
                            <a16:creationId xmlns:a16="http://schemas.microsoft.com/office/drawing/2014/main" id="{71713F53-CB6B-4493-B636-B4415DE14EBB}"/>
                          </a:ext>
                        </a:extLst>
                      </p:cNvPr>
                      <p:cNvPicPr/>
                      <p:nvPr/>
                    </p:nvPicPr>
                    <p:blipFill>
                      <a:blip r:embed="rId14"/>
                      <a:stretch>
                        <a:fillRect/>
                      </a:stretch>
                    </p:blipFill>
                    <p:spPr>
                      <a:xfrm>
                        <a:off x="4257512" y="3577453"/>
                        <a:ext cx="1731963" cy="481013"/>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20737698-7B42-4ABA-8CF6-67810A856B11}"/>
              </a:ext>
            </a:extLst>
          </p:cNvPr>
          <p:cNvGraphicFramePr>
            <a:graphicFrameLocks noChangeAspect="1"/>
          </p:cNvGraphicFramePr>
          <p:nvPr>
            <p:extLst>
              <p:ext uri="{D42A27DB-BD31-4B8C-83A1-F6EECF244321}">
                <p14:modId xmlns:p14="http://schemas.microsoft.com/office/powerpoint/2010/main" val="2004208540"/>
              </p:ext>
            </p:extLst>
          </p:nvPr>
        </p:nvGraphicFramePr>
        <p:xfrm>
          <a:off x="1715162" y="4069415"/>
          <a:ext cx="4999037" cy="1066800"/>
        </p:xfrm>
        <a:graphic>
          <a:graphicData uri="http://schemas.openxmlformats.org/presentationml/2006/ole">
            <mc:AlternateContent xmlns:mc="http://schemas.openxmlformats.org/markup-compatibility/2006">
              <mc:Choice xmlns:v="urn:schemas-microsoft-com:vml" Requires="v">
                <p:oleObj spid="_x0000_s173347" name="Equation" r:id="rId15" imgW="3035160" imgH="647640" progId="Equation.DSMT4">
                  <p:embed/>
                </p:oleObj>
              </mc:Choice>
              <mc:Fallback>
                <p:oleObj name="Equation" r:id="rId15" imgW="3035160" imgH="647640" progId="Equation.DSMT4">
                  <p:embed/>
                  <p:pic>
                    <p:nvPicPr>
                      <p:cNvPr id="0" name=""/>
                      <p:cNvPicPr/>
                      <p:nvPr/>
                    </p:nvPicPr>
                    <p:blipFill>
                      <a:blip r:embed="rId16"/>
                      <a:stretch>
                        <a:fillRect/>
                      </a:stretch>
                    </p:blipFill>
                    <p:spPr>
                      <a:xfrm>
                        <a:off x="1715162" y="4069415"/>
                        <a:ext cx="4999037" cy="1066800"/>
                      </a:xfrm>
                      <a:prstGeom prst="rect">
                        <a:avLst/>
                      </a:prstGeom>
                    </p:spPr>
                  </p:pic>
                </p:oleObj>
              </mc:Fallback>
            </mc:AlternateContent>
          </a:graphicData>
        </a:graphic>
      </p:graphicFrame>
      <p:sp>
        <p:nvSpPr>
          <p:cNvPr id="36" name="矩形 35">
            <a:extLst>
              <a:ext uri="{FF2B5EF4-FFF2-40B4-BE49-F238E27FC236}">
                <a16:creationId xmlns:a16="http://schemas.microsoft.com/office/drawing/2014/main" id="{B71D249F-CCF6-46F1-9369-B9554CF47961}"/>
              </a:ext>
            </a:extLst>
          </p:cNvPr>
          <p:cNvSpPr/>
          <p:nvPr/>
        </p:nvSpPr>
        <p:spPr>
          <a:xfrm>
            <a:off x="386535" y="5139653"/>
            <a:ext cx="8640960" cy="707886"/>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因此有      ， 是  的逆矩阵，这种矩阵叫做么正矩阵，由么正矩阵所表示的变换为么正变换，所以从一个表象到另外一个表象的变换叫做么正变换。</a:t>
            </a:r>
          </a:p>
        </p:txBody>
      </p:sp>
      <p:graphicFrame>
        <p:nvGraphicFramePr>
          <p:cNvPr id="37" name="对象 36">
            <a:extLst>
              <a:ext uri="{FF2B5EF4-FFF2-40B4-BE49-F238E27FC236}">
                <a16:creationId xmlns:a16="http://schemas.microsoft.com/office/drawing/2014/main" id="{08CFF088-0601-487A-9035-1A4998466210}"/>
              </a:ext>
            </a:extLst>
          </p:cNvPr>
          <p:cNvGraphicFramePr>
            <a:graphicFrameLocks noChangeAspect="1"/>
          </p:cNvGraphicFramePr>
          <p:nvPr>
            <p:extLst>
              <p:ext uri="{D42A27DB-BD31-4B8C-83A1-F6EECF244321}">
                <p14:modId xmlns:p14="http://schemas.microsoft.com/office/powerpoint/2010/main" val="3480996146"/>
              </p:ext>
            </p:extLst>
          </p:nvPr>
        </p:nvGraphicFramePr>
        <p:xfrm>
          <a:off x="1304308" y="5223404"/>
          <a:ext cx="660400" cy="268287"/>
        </p:xfrm>
        <a:graphic>
          <a:graphicData uri="http://schemas.openxmlformats.org/presentationml/2006/ole">
            <mc:AlternateContent xmlns:mc="http://schemas.openxmlformats.org/markup-compatibility/2006">
              <mc:Choice xmlns:v="urn:schemas-microsoft-com:vml" Requires="v">
                <p:oleObj spid="_x0000_s173348" name="Equation" r:id="rId17" imgW="406080" imgH="164880" progId="Equation.DSMT4">
                  <p:embed/>
                </p:oleObj>
              </mc:Choice>
              <mc:Fallback>
                <p:oleObj name="Equation" r:id="rId17" imgW="406080" imgH="164880" progId="Equation.DSMT4">
                  <p:embed/>
                  <p:pic>
                    <p:nvPicPr>
                      <p:cNvPr id="0" name=""/>
                      <p:cNvPicPr/>
                      <p:nvPr/>
                    </p:nvPicPr>
                    <p:blipFill>
                      <a:blip r:embed="rId18"/>
                      <a:stretch>
                        <a:fillRect/>
                      </a:stretch>
                    </p:blipFill>
                    <p:spPr>
                      <a:xfrm>
                        <a:off x="1304308" y="5223404"/>
                        <a:ext cx="660400" cy="268287"/>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E0870CB7-4D63-4E48-B6FA-B262A22C05D1}"/>
              </a:ext>
            </a:extLst>
          </p:cNvPr>
          <p:cNvGraphicFramePr>
            <a:graphicFrameLocks noChangeAspect="1"/>
          </p:cNvGraphicFramePr>
          <p:nvPr>
            <p:extLst>
              <p:ext uri="{D42A27DB-BD31-4B8C-83A1-F6EECF244321}">
                <p14:modId xmlns:p14="http://schemas.microsoft.com/office/powerpoint/2010/main" val="140033724"/>
              </p:ext>
            </p:extLst>
          </p:nvPr>
        </p:nvGraphicFramePr>
        <p:xfrm>
          <a:off x="2142854" y="5207671"/>
          <a:ext cx="287415" cy="311366"/>
        </p:xfrm>
        <a:graphic>
          <a:graphicData uri="http://schemas.openxmlformats.org/presentationml/2006/ole">
            <mc:AlternateContent xmlns:mc="http://schemas.openxmlformats.org/markup-compatibility/2006">
              <mc:Choice xmlns:v="urn:schemas-microsoft-com:vml" Requires="v">
                <p:oleObj spid="_x0000_s173349" name="Equation" r:id="rId19" imgW="152280" imgH="164880" progId="Equation.DSMT4">
                  <p:embed/>
                </p:oleObj>
              </mc:Choice>
              <mc:Fallback>
                <p:oleObj name="Equation" r:id="rId19" imgW="152280" imgH="164880" progId="Equation.DSMT4">
                  <p:embed/>
                  <p:pic>
                    <p:nvPicPr>
                      <p:cNvPr id="0" name=""/>
                      <p:cNvPicPr/>
                      <p:nvPr/>
                    </p:nvPicPr>
                    <p:blipFill>
                      <a:blip r:embed="rId20"/>
                      <a:stretch>
                        <a:fillRect/>
                      </a:stretch>
                    </p:blipFill>
                    <p:spPr>
                      <a:xfrm>
                        <a:off x="2142854" y="5207671"/>
                        <a:ext cx="287415" cy="311366"/>
                      </a:xfrm>
                      <a:prstGeom prst="rect">
                        <a:avLst/>
                      </a:prstGeom>
                    </p:spPr>
                  </p:pic>
                </p:oleObj>
              </mc:Fallback>
            </mc:AlternateContent>
          </a:graphicData>
        </a:graphic>
      </p:graphicFrame>
      <p:graphicFrame>
        <p:nvGraphicFramePr>
          <p:cNvPr id="39" name="对象 38">
            <a:extLst>
              <a:ext uri="{FF2B5EF4-FFF2-40B4-BE49-F238E27FC236}">
                <a16:creationId xmlns:a16="http://schemas.microsoft.com/office/drawing/2014/main" id="{ACDEE744-37F6-4C5A-8D12-911EF2D191FD}"/>
              </a:ext>
            </a:extLst>
          </p:cNvPr>
          <p:cNvGraphicFramePr>
            <a:graphicFrameLocks noChangeAspect="1"/>
          </p:cNvGraphicFramePr>
          <p:nvPr>
            <p:extLst>
              <p:ext uri="{D42A27DB-BD31-4B8C-83A1-F6EECF244321}">
                <p14:modId xmlns:p14="http://schemas.microsoft.com/office/powerpoint/2010/main" val="744394141"/>
              </p:ext>
            </p:extLst>
          </p:nvPr>
        </p:nvGraphicFramePr>
        <p:xfrm>
          <a:off x="2625765" y="5236956"/>
          <a:ext cx="209550" cy="285750"/>
        </p:xfrm>
        <a:graphic>
          <a:graphicData uri="http://schemas.openxmlformats.org/presentationml/2006/ole">
            <mc:AlternateContent xmlns:mc="http://schemas.openxmlformats.org/markup-compatibility/2006">
              <mc:Choice xmlns:v="urn:schemas-microsoft-com:vml" Requires="v">
                <p:oleObj spid="_x0000_s173350" name="Equation" r:id="rId21" imgW="209486" imgH="285648" progId="Equation.DSMT4">
                  <p:embed/>
                </p:oleObj>
              </mc:Choice>
              <mc:Fallback>
                <p:oleObj name="Equation" r:id="rId21" imgW="209486" imgH="285648" progId="Equation.DSMT4">
                  <p:embed/>
                  <p:pic>
                    <p:nvPicPr>
                      <p:cNvPr id="0" name=""/>
                      <p:cNvPicPr/>
                      <p:nvPr/>
                    </p:nvPicPr>
                    <p:blipFill>
                      <a:blip r:embed="rId22"/>
                      <a:stretch>
                        <a:fillRect/>
                      </a:stretch>
                    </p:blipFill>
                    <p:spPr>
                      <a:xfrm>
                        <a:off x="2625765" y="5236956"/>
                        <a:ext cx="209550" cy="285750"/>
                      </a:xfrm>
                      <a:prstGeom prst="rect">
                        <a:avLst/>
                      </a:prstGeom>
                    </p:spPr>
                  </p:pic>
                </p:oleObj>
              </mc:Fallback>
            </mc:AlternateContent>
          </a:graphicData>
        </a:graphic>
      </p:graphicFrame>
      <p:sp>
        <p:nvSpPr>
          <p:cNvPr id="2" name="矩形 1">
            <a:extLst>
              <a:ext uri="{FF2B5EF4-FFF2-40B4-BE49-F238E27FC236}">
                <a16:creationId xmlns:a16="http://schemas.microsoft.com/office/drawing/2014/main" id="{F2D405A7-21C7-4243-A6E7-1B6DF74F9E5D}"/>
              </a:ext>
            </a:extLst>
          </p:cNvPr>
          <p:cNvSpPr/>
          <p:nvPr/>
        </p:nvSpPr>
        <p:spPr>
          <a:xfrm>
            <a:off x="5123493" y="2996484"/>
            <a:ext cx="1675447" cy="432516"/>
          </a:xfrm>
          <a:prstGeom prst="rect">
            <a:avLst/>
          </a:prstGeom>
          <a:noFill/>
          <a:ln w="31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710818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B3F0511-24B7-41B9-BF46-B36AC6C06011}"/>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5" name="矩形 4">
            <a:extLst>
              <a:ext uri="{FF2B5EF4-FFF2-40B4-BE49-F238E27FC236}">
                <a16:creationId xmlns:a16="http://schemas.microsoft.com/office/drawing/2014/main" id="{AEE4096E-7DC7-4A2E-9E15-7BFF237AA2EF}"/>
              </a:ext>
            </a:extLst>
          </p:cNvPr>
          <p:cNvSpPr/>
          <p:nvPr/>
        </p:nvSpPr>
        <p:spPr>
          <a:xfrm>
            <a:off x="251520" y="1043735"/>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考虑一个算符  ，在</a:t>
            </a:r>
            <a:r>
              <a:rPr lang="en-US" altLang="zh-CN" sz="2000" dirty="0">
                <a:latin typeface="隶书" panose="02010509060101010101" pitchFamily="49" charset="-122"/>
                <a:ea typeface="隶书" panose="02010509060101010101" pitchFamily="49" charset="-122"/>
              </a:rPr>
              <a:t>A</a:t>
            </a:r>
            <a:r>
              <a:rPr lang="zh-CN" altLang="en-US" sz="2000" dirty="0">
                <a:latin typeface="隶书" panose="02010509060101010101" pitchFamily="49" charset="-122"/>
                <a:ea typeface="隶书" panose="02010509060101010101" pitchFamily="49" charset="-122"/>
              </a:rPr>
              <a:t>表象中的矩阵元为：</a:t>
            </a:r>
          </a:p>
        </p:txBody>
      </p:sp>
      <p:graphicFrame>
        <p:nvGraphicFramePr>
          <p:cNvPr id="10" name="对象 9">
            <a:extLst>
              <a:ext uri="{FF2B5EF4-FFF2-40B4-BE49-F238E27FC236}">
                <a16:creationId xmlns:a16="http://schemas.microsoft.com/office/drawing/2014/main" id="{4E5E4CD7-A738-4AEC-83F4-0A543371FA30}"/>
              </a:ext>
            </a:extLst>
          </p:cNvPr>
          <p:cNvGraphicFramePr>
            <a:graphicFrameLocks noChangeAspect="1"/>
          </p:cNvGraphicFramePr>
          <p:nvPr>
            <p:extLst>
              <p:ext uri="{D42A27DB-BD31-4B8C-83A1-F6EECF244321}">
                <p14:modId xmlns:p14="http://schemas.microsoft.com/office/powerpoint/2010/main" val="1744544307"/>
              </p:ext>
            </p:extLst>
          </p:nvPr>
        </p:nvGraphicFramePr>
        <p:xfrm>
          <a:off x="1826695" y="1102518"/>
          <a:ext cx="294875" cy="294875"/>
        </p:xfrm>
        <a:graphic>
          <a:graphicData uri="http://schemas.openxmlformats.org/presentationml/2006/ole">
            <mc:AlternateContent xmlns:mc="http://schemas.openxmlformats.org/markup-compatibility/2006">
              <mc:Choice xmlns:v="urn:schemas-microsoft-com:vml" Requires="v">
                <p:oleObj spid="_x0000_s111488" name="Equation" r:id="rId3" imgW="139680" imgH="139680" progId="Equation.DSMT4">
                  <p:embed/>
                </p:oleObj>
              </mc:Choice>
              <mc:Fallback>
                <p:oleObj name="Equation" r:id="rId3" imgW="139680" imgH="139680" progId="Equation.DSMT4">
                  <p:embed/>
                  <p:pic>
                    <p:nvPicPr>
                      <p:cNvPr id="10" name="对象 9">
                        <a:extLst>
                          <a:ext uri="{FF2B5EF4-FFF2-40B4-BE49-F238E27FC236}">
                            <a16:creationId xmlns:a16="http://schemas.microsoft.com/office/drawing/2014/main" id="{4E5E4CD7-A738-4AEC-83F4-0A543371FA30}"/>
                          </a:ext>
                        </a:extLst>
                      </p:cNvPr>
                      <p:cNvPicPr/>
                      <p:nvPr/>
                    </p:nvPicPr>
                    <p:blipFill>
                      <a:blip r:embed="rId4"/>
                      <a:stretch>
                        <a:fillRect/>
                      </a:stretch>
                    </p:blipFill>
                    <p:spPr>
                      <a:xfrm>
                        <a:off x="1826695" y="1102518"/>
                        <a:ext cx="294875" cy="294875"/>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4EB7C02E-0B22-4EE1-B5E1-A9CD96293570}"/>
              </a:ext>
            </a:extLst>
          </p:cNvPr>
          <p:cNvGraphicFramePr>
            <a:graphicFrameLocks noChangeAspect="1"/>
          </p:cNvGraphicFramePr>
          <p:nvPr>
            <p:extLst>
              <p:ext uri="{D42A27DB-BD31-4B8C-83A1-F6EECF244321}">
                <p14:modId xmlns:p14="http://schemas.microsoft.com/office/powerpoint/2010/main" val="44942574"/>
              </p:ext>
            </p:extLst>
          </p:nvPr>
        </p:nvGraphicFramePr>
        <p:xfrm>
          <a:off x="3765550" y="1501220"/>
          <a:ext cx="1830388" cy="354013"/>
        </p:xfrm>
        <a:graphic>
          <a:graphicData uri="http://schemas.openxmlformats.org/presentationml/2006/ole">
            <mc:AlternateContent xmlns:mc="http://schemas.openxmlformats.org/markup-compatibility/2006">
              <mc:Choice xmlns:v="urn:schemas-microsoft-com:vml" Requires="v">
                <p:oleObj spid="_x0000_s111489" name="Equation" r:id="rId5" imgW="1180800" imgH="228600" progId="Equation.DSMT4">
                  <p:embed/>
                </p:oleObj>
              </mc:Choice>
              <mc:Fallback>
                <p:oleObj name="Equation" r:id="rId5" imgW="1180800" imgH="228600" progId="Equation.DSMT4">
                  <p:embed/>
                  <p:pic>
                    <p:nvPicPr>
                      <p:cNvPr id="11" name="对象 10">
                        <a:extLst>
                          <a:ext uri="{FF2B5EF4-FFF2-40B4-BE49-F238E27FC236}">
                            <a16:creationId xmlns:a16="http://schemas.microsoft.com/office/drawing/2014/main" id="{4EB7C02E-0B22-4EE1-B5E1-A9CD96293570}"/>
                          </a:ext>
                        </a:extLst>
                      </p:cNvPr>
                      <p:cNvPicPr/>
                      <p:nvPr/>
                    </p:nvPicPr>
                    <p:blipFill>
                      <a:blip r:embed="rId6"/>
                      <a:stretch>
                        <a:fillRect/>
                      </a:stretch>
                    </p:blipFill>
                    <p:spPr>
                      <a:xfrm>
                        <a:off x="3765550" y="1501220"/>
                        <a:ext cx="1830388" cy="354013"/>
                      </a:xfrm>
                      <a:prstGeom prst="rect">
                        <a:avLst/>
                      </a:prstGeom>
                    </p:spPr>
                  </p:pic>
                </p:oleObj>
              </mc:Fallback>
            </mc:AlternateContent>
          </a:graphicData>
        </a:graphic>
      </p:graphicFrame>
      <p:sp>
        <p:nvSpPr>
          <p:cNvPr id="20" name="矩形 19">
            <a:extLst>
              <a:ext uri="{FF2B5EF4-FFF2-40B4-BE49-F238E27FC236}">
                <a16:creationId xmlns:a16="http://schemas.microsoft.com/office/drawing/2014/main" id="{5F900FD9-115D-45E3-BB5C-30E7F0BEAC5D}"/>
              </a:ext>
            </a:extLst>
          </p:cNvPr>
          <p:cNvSpPr/>
          <p:nvPr/>
        </p:nvSpPr>
        <p:spPr>
          <a:xfrm>
            <a:off x="251520" y="1912608"/>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在</a:t>
            </a:r>
            <a:r>
              <a:rPr lang="en-US" altLang="zh-CN" sz="2000" dirty="0">
                <a:latin typeface="隶书" panose="02010509060101010101" pitchFamily="49" charset="-122"/>
                <a:ea typeface="隶书" panose="02010509060101010101" pitchFamily="49" charset="-122"/>
              </a:rPr>
              <a:t>B</a:t>
            </a:r>
            <a:r>
              <a:rPr lang="zh-CN" altLang="en-US" sz="2000" dirty="0">
                <a:latin typeface="隶书" panose="02010509060101010101" pitchFamily="49" charset="-122"/>
                <a:ea typeface="隶书" panose="02010509060101010101" pitchFamily="49" charset="-122"/>
              </a:rPr>
              <a:t>表象中的矩阵元为：</a:t>
            </a:r>
          </a:p>
        </p:txBody>
      </p:sp>
      <p:graphicFrame>
        <p:nvGraphicFramePr>
          <p:cNvPr id="21" name="对象 20">
            <a:extLst>
              <a:ext uri="{FF2B5EF4-FFF2-40B4-BE49-F238E27FC236}">
                <a16:creationId xmlns:a16="http://schemas.microsoft.com/office/drawing/2014/main" id="{92337891-7817-4E13-B671-84BD63115904}"/>
              </a:ext>
            </a:extLst>
          </p:cNvPr>
          <p:cNvGraphicFramePr>
            <a:graphicFrameLocks noChangeAspect="1"/>
          </p:cNvGraphicFramePr>
          <p:nvPr>
            <p:extLst>
              <p:ext uri="{D42A27DB-BD31-4B8C-83A1-F6EECF244321}">
                <p14:modId xmlns:p14="http://schemas.microsoft.com/office/powerpoint/2010/main" val="3162386158"/>
              </p:ext>
            </p:extLst>
          </p:nvPr>
        </p:nvGraphicFramePr>
        <p:xfrm>
          <a:off x="3665538" y="2377520"/>
          <a:ext cx="1812925" cy="354013"/>
        </p:xfrm>
        <a:graphic>
          <a:graphicData uri="http://schemas.openxmlformats.org/presentationml/2006/ole">
            <mc:AlternateContent xmlns:mc="http://schemas.openxmlformats.org/markup-compatibility/2006">
              <mc:Choice xmlns:v="urn:schemas-microsoft-com:vml" Requires="v">
                <p:oleObj spid="_x0000_s111490" name="Equation" r:id="rId7" imgW="1168200" imgH="228600" progId="Equation.DSMT4">
                  <p:embed/>
                </p:oleObj>
              </mc:Choice>
              <mc:Fallback>
                <p:oleObj name="Equation" r:id="rId7" imgW="1168200" imgH="228600" progId="Equation.DSMT4">
                  <p:embed/>
                  <p:pic>
                    <p:nvPicPr>
                      <p:cNvPr id="21" name="对象 20">
                        <a:extLst>
                          <a:ext uri="{FF2B5EF4-FFF2-40B4-BE49-F238E27FC236}">
                            <a16:creationId xmlns:a16="http://schemas.microsoft.com/office/drawing/2014/main" id="{92337891-7817-4E13-B671-84BD63115904}"/>
                          </a:ext>
                        </a:extLst>
                      </p:cNvPr>
                      <p:cNvPicPr/>
                      <p:nvPr/>
                    </p:nvPicPr>
                    <p:blipFill>
                      <a:blip r:embed="rId8"/>
                      <a:stretch>
                        <a:fillRect/>
                      </a:stretch>
                    </p:blipFill>
                    <p:spPr>
                      <a:xfrm>
                        <a:off x="3665538" y="2377520"/>
                        <a:ext cx="1812925" cy="354013"/>
                      </a:xfrm>
                      <a:prstGeom prst="rect">
                        <a:avLst/>
                      </a:prstGeom>
                    </p:spPr>
                  </p:pic>
                </p:oleObj>
              </mc:Fallback>
            </mc:AlternateContent>
          </a:graphicData>
        </a:graphic>
      </p:graphicFrame>
      <p:sp>
        <p:nvSpPr>
          <p:cNvPr id="18" name="矩形 17">
            <a:extLst>
              <a:ext uri="{FF2B5EF4-FFF2-40B4-BE49-F238E27FC236}">
                <a16:creationId xmlns:a16="http://schemas.microsoft.com/office/drawing/2014/main" id="{3ECDF535-15A3-4005-A036-8BB5D9C8947A}"/>
              </a:ext>
            </a:extLst>
          </p:cNvPr>
          <p:cNvSpPr/>
          <p:nvPr/>
        </p:nvSpPr>
        <p:spPr>
          <a:xfrm>
            <a:off x="251520" y="2720828"/>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这两种矩阵元有什么样的关系？</a:t>
            </a:r>
          </a:p>
        </p:txBody>
      </p:sp>
      <p:graphicFrame>
        <p:nvGraphicFramePr>
          <p:cNvPr id="2" name="对象 1">
            <a:extLst>
              <a:ext uri="{FF2B5EF4-FFF2-40B4-BE49-F238E27FC236}">
                <a16:creationId xmlns:a16="http://schemas.microsoft.com/office/drawing/2014/main" id="{18DD9910-9C0B-400E-B04B-8A9F909EA5D1}"/>
              </a:ext>
            </a:extLst>
          </p:cNvPr>
          <p:cNvGraphicFramePr>
            <a:graphicFrameLocks noChangeAspect="1"/>
          </p:cNvGraphicFramePr>
          <p:nvPr>
            <p:extLst>
              <p:ext uri="{D42A27DB-BD31-4B8C-83A1-F6EECF244321}">
                <p14:modId xmlns:p14="http://schemas.microsoft.com/office/powerpoint/2010/main" val="2534712321"/>
              </p:ext>
            </p:extLst>
          </p:nvPr>
        </p:nvGraphicFramePr>
        <p:xfrm>
          <a:off x="2717800" y="3294063"/>
          <a:ext cx="4140200" cy="1260475"/>
        </p:xfrm>
        <a:graphic>
          <a:graphicData uri="http://schemas.openxmlformats.org/presentationml/2006/ole">
            <mc:AlternateContent xmlns:mc="http://schemas.openxmlformats.org/markup-compatibility/2006">
              <mc:Choice xmlns:v="urn:schemas-microsoft-com:vml" Requires="v">
                <p:oleObj spid="_x0000_s111491" name="Equation" r:id="rId9" imgW="2628720" imgH="799920" progId="Equation.DSMT4">
                  <p:embed/>
                </p:oleObj>
              </mc:Choice>
              <mc:Fallback>
                <p:oleObj name="Equation" r:id="rId9" imgW="2628720" imgH="799920" progId="Equation.DSMT4">
                  <p:embed/>
                  <p:pic>
                    <p:nvPicPr>
                      <p:cNvPr id="0" name=""/>
                      <p:cNvPicPr/>
                      <p:nvPr/>
                    </p:nvPicPr>
                    <p:blipFill>
                      <a:blip r:embed="rId10"/>
                      <a:stretch>
                        <a:fillRect/>
                      </a:stretch>
                    </p:blipFill>
                    <p:spPr>
                      <a:xfrm>
                        <a:off x="2717800" y="3294063"/>
                        <a:ext cx="4140200" cy="1260475"/>
                      </a:xfrm>
                      <a:prstGeom prst="rect">
                        <a:avLst/>
                      </a:prstGeom>
                    </p:spPr>
                  </p:pic>
                </p:oleObj>
              </mc:Fallback>
            </mc:AlternateContent>
          </a:graphicData>
        </a:graphic>
      </p:graphicFrame>
      <p:sp>
        <p:nvSpPr>
          <p:cNvPr id="25" name="矩形 24">
            <a:extLst>
              <a:ext uri="{FF2B5EF4-FFF2-40B4-BE49-F238E27FC236}">
                <a16:creationId xmlns:a16="http://schemas.microsoft.com/office/drawing/2014/main" id="{D86C4C80-D4F3-4F85-B711-A614C37BC6E8}"/>
              </a:ext>
            </a:extLst>
          </p:cNvPr>
          <p:cNvSpPr/>
          <p:nvPr/>
        </p:nvSpPr>
        <p:spPr>
          <a:xfrm>
            <a:off x="296525" y="4545283"/>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写成矩阵的形式：</a:t>
            </a:r>
          </a:p>
        </p:txBody>
      </p:sp>
      <p:graphicFrame>
        <p:nvGraphicFramePr>
          <p:cNvPr id="4" name="对象 3">
            <a:extLst>
              <a:ext uri="{FF2B5EF4-FFF2-40B4-BE49-F238E27FC236}">
                <a16:creationId xmlns:a16="http://schemas.microsoft.com/office/drawing/2014/main" id="{760AFB84-58FA-4128-85AE-9CC92BC2AFB5}"/>
              </a:ext>
            </a:extLst>
          </p:cNvPr>
          <p:cNvGraphicFramePr>
            <a:graphicFrameLocks noChangeAspect="1"/>
          </p:cNvGraphicFramePr>
          <p:nvPr>
            <p:extLst>
              <p:ext uri="{D42A27DB-BD31-4B8C-83A1-F6EECF244321}">
                <p14:modId xmlns:p14="http://schemas.microsoft.com/office/powerpoint/2010/main" val="2018003890"/>
              </p:ext>
            </p:extLst>
          </p:nvPr>
        </p:nvGraphicFramePr>
        <p:xfrm>
          <a:off x="2573338" y="5106988"/>
          <a:ext cx="2481262" cy="342900"/>
        </p:xfrm>
        <a:graphic>
          <a:graphicData uri="http://schemas.openxmlformats.org/presentationml/2006/ole">
            <mc:AlternateContent xmlns:mc="http://schemas.openxmlformats.org/markup-compatibility/2006">
              <mc:Choice xmlns:v="urn:schemas-microsoft-com:vml" Requires="v">
                <p:oleObj spid="_x0000_s111492" name="Equation" r:id="rId11" imgW="1384200" imgH="190440" progId="Equation.DSMT4">
                  <p:embed/>
                </p:oleObj>
              </mc:Choice>
              <mc:Fallback>
                <p:oleObj name="Equation" r:id="rId11" imgW="1384200" imgH="190440" progId="Equation.DSMT4">
                  <p:embed/>
                  <p:pic>
                    <p:nvPicPr>
                      <p:cNvPr id="0" name=""/>
                      <p:cNvPicPr/>
                      <p:nvPr/>
                    </p:nvPicPr>
                    <p:blipFill>
                      <a:blip r:embed="rId12"/>
                      <a:stretch>
                        <a:fillRect/>
                      </a:stretch>
                    </p:blipFill>
                    <p:spPr>
                      <a:xfrm>
                        <a:off x="2573338" y="5106988"/>
                        <a:ext cx="2481262" cy="342900"/>
                      </a:xfrm>
                      <a:prstGeom prst="rect">
                        <a:avLst/>
                      </a:prstGeom>
                    </p:spPr>
                  </p:pic>
                </p:oleObj>
              </mc:Fallback>
            </mc:AlternateContent>
          </a:graphicData>
        </a:graphic>
      </p:graphicFrame>
      <p:sp>
        <p:nvSpPr>
          <p:cNvPr id="33" name="矩形 32">
            <a:extLst>
              <a:ext uri="{FF2B5EF4-FFF2-40B4-BE49-F238E27FC236}">
                <a16:creationId xmlns:a16="http://schemas.microsoft.com/office/drawing/2014/main" id="{318D4843-759B-4634-9F18-4C1018C4D69F}"/>
              </a:ext>
            </a:extLst>
          </p:cNvPr>
          <p:cNvSpPr/>
          <p:nvPr/>
        </p:nvSpPr>
        <p:spPr>
          <a:xfrm>
            <a:off x="360264" y="5442693"/>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这就是力学量  从</a:t>
            </a:r>
            <a:r>
              <a:rPr lang="en-US" altLang="zh-CN" sz="2000" dirty="0">
                <a:latin typeface="隶书" panose="02010509060101010101" pitchFamily="49" charset="-122"/>
                <a:ea typeface="隶书" panose="02010509060101010101" pitchFamily="49" charset="-122"/>
              </a:rPr>
              <a:t>A</a:t>
            </a:r>
            <a:r>
              <a:rPr lang="zh-CN" altLang="en-US" sz="2000" dirty="0">
                <a:latin typeface="隶书" panose="02010509060101010101" pitchFamily="49" charset="-122"/>
                <a:ea typeface="隶书" panose="02010509060101010101" pitchFamily="49" charset="-122"/>
              </a:rPr>
              <a:t>表象变换到</a:t>
            </a:r>
            <a:r>
              <a:rPr lang="en-US" altLang="zh-CN" sz="2000" dirty="0">
                <a:latin typeface="隶书" panose="02010509060101010101" pitchFamily="49" charset="-122"/>
                <a:ea typeface="隶书" panose="02010509060101010101" pitchFamily="49" charset="-122"/>
              </a:rPr>
              <a:t>B</a:t>
            </a:r>
            <a:r>
              <a:rPr lang="zh-CN" altLang="en-US" sz="2000" dirty="0">
                <a:latin typeface="隶书" panose="02010509060101010101" pitchFamily="49" charset="-122"/>
                <a:ea typeface="隶书" panose="02010509060101010101" pitchFamily="49" charset="-122"/>
              </a:rPr>
              <a:t>表象的变换公式。</a:t>
            </a:r>
          </a:p>
        </p:txBody>
      </p:sp>
      <p:graphicFrame>
        <p:nvGraphicFramePr>
          <p:cNvPr id="34" name="对象 33">
            <a:extLst>
              <a:ext uri="{FF2B5EF4-FFF2-40B4-BE49-F238E27FC236}">
                <a16:creationId xmlns:a16="http://schemas.microsoft.com/office/drawing/2014/main" id="{683665C1-3D9C-4C0F-8199-677953200339}"/>
              </a:ext>
            </a:extLst>
          </p:cNvPr>
          <p:cNvGraphicFramePr>
            <a:graphicFrameLocks noChangeAspect="1"/>
          </p:cNvGraphicFramePr>
          <p:nvPr>
            <p:extLst>
              <p:ext uri="{D42A27DB-BD31-4B8C-83A1-F6EECF244321}">
                <p14:modId xmlns:p14="http://schemas.microsoft.com/office/powerpoint/2010/main" val="1786686686"/>
              </p:ext>
            </p:extLst>
          </p:nvPr>
        </p:nvGraphicFramePr>
        <p:xfrm>
          <a:off x="1974132" y="5529829"/>
          <a:ext cx="294875" cy="294875"/>
        </p:xfrm>
        <a:graphic>
          <a:graphicData uri="http://schemas.openxmlformats.org/presentationml/2006/ole">
            <mc:AlternateContent xmlns:mc="http://schemas.openxmlformats.org/markup-compatibility/2006">
              <mc:Choice xmlns:v="urn:schemas-microsoft-com:vml" Requires="v">
                <p:oleObj spid="_x0000_s111493" name="Equation" r:id="rId13" imgW="139680" imgH="139680" progId="Equation.DSMT4">
                  <p:embed/>
                </p:oleObj>
              </mc:Choice>
              <mc:Fallback>
                <p:oleObj name="Equation" r:id="rId13" imgW="139680" imgH="139680" progId="Equation.DSMT4">
                  <p:embed/>
                  <p:pic>
                    <p:nvPicPr>
                      <p:cNvPr id="10" name="对象 9">
                        <a:extLst>
                          <a:ext uri="{FF2B5EF4-FFF2-40B4-BE49-F238E27FC236}">
                            <a16:creationId xmlns:a16="http://schemas.microsoft.com/office/drawing/2014/main" id="{4E5E4CD7-A738-4AEC-83F4-0A543371FA30}"/>
                          </a:ext>
                        </a:extLst>
                      </p:cNvPr>
                      <p:cNvPicPr/>
                      <p:nvPr/>
                    </p:nvPicPr>
                    <p:blipFill>
                      <a:blip r:embed="rId4"/>
                      <a:stretch>
                        <a:fillRect/>
                      </a:stretch>
                    </p:blipFill>
                    <p:spPr>
                      <a:xfrm>
                        <a:off x="1974132" y="5529829"/>
                        <a:ext cx="294875" cy="294875"/>
                      </a:xfrm>
                      <a:prstGeom prst="rect">
                        <a:avLst/>
                      </a:prstGeom>
                    </p:spPr>
                  </p:pic>
                </p:oleObj>
              </mc:Fallback>
            </mc:AlternateContent>
          </a:graphicData>
        </a:graphic>
      </p:graphicFrame>
      <p:sp>
        <p:nvSpPr>
          <p:cNvPr id="35" name="矩形 34">
            <a:extLst>
              <a:ext uri="{FF2B5EF4-FFF2-40B4-BE49-F238E27FC236}">
                <a16:creationId xmlns:a16="http://schemas.microsoft.com/office/drawing/2014/main" id="{248B193F-4278-4DF4-898E-DED55CF038C4}"/>
              </a:ext>
            </a:extLst>
          </p:cNvPr>
          <p:cNvSpPr/>
          <p:nvPr/>
        </p:nvSpPr>
        <p:spPr>
          <a:xfrm>
            <a:off x="360264" y="5996558"/>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表象变换是否会改变力学量  的本征值？</a:t>
            </a:r>
          </a:p>
        </p:txBody>
      </p:sp>
      <p:graphicFrame>
        <p:nvGraphicFramePr>
          <p:cNvPr id="36" name="对象 35">
            <a:extLst>
              <a:ext uri="{FF2B5EF4-FFF2-40B4-BE49-F238E27FC236}">
                <a16:creationId xmlns:a16="http://schemas.microsoft.com/office/drawing/2014/main" id="{3A03C1EB-4CA7-4F18-8F0A-DE02477DA237}"/>
              </a:ext>
            </a:extLst>
          </p:cNvPr>
          <p:cNvGraphicFramePr>
            <a:graphicFrameLocks noChangeAspect="1"/>
          </p:cNvGraphicFramePr>
          <p:nvPr>
            <p:extLst>
              <p:ext uri="{D42A27DB-BD31-4B8C-83A1-F6EECF244321}">
                <p14:modId xmlns:p14="http://schemas.microsoft.com/office/powerpoint/2010/main" val="1786686686"/>
              </p:ext>
            </p:extLst>
          </p:nvPr>
        </p:nvGraphicFramePr>
        <p:xfrm>
          <a:off x="3470675" y="6049175"/>
          <a:ext cx="294875" cy="294875"/>
        </p:xfrm>
        <a:graphic>
          <a:graphicData uri="http://schemas.openxmlformats.org/presentationml/2006/ole">
            <mc:AlternateContent xmlns:mc="http://schemas.openxmlformats.org/markup-compatibility/2006">
              <mc:Choice xmlns:v="urn:schemas-microsoft-com:vml" Requires="v">
                <p:oleObj spid="_x0000_s111494" name="Equation" r:id="rId14" imgW="139680" imgH="139680" progId="Equation.DSMT4">
                  <p:embed/>
                </p:oleObj>
              </mc:Choice>
              <mc:Fallback>
                <p:oleObj name="Equation" r:id="rId14" imgW="139680" imgH="139680" progId="Equation.DSMT4">
                  <p:embed/>
                  <p:pic>
                    <p:nvPicPr>
                      <p:cNvPr id="34" name="对象 33">
                        <a:extLst>
                          <a:ext uri="{FF2B5EF4-FFF2-40B4-BE49-F238E27FC236}">
                            <a16:creationId xmlns:a16="http://schemas.microsoft.com/office/drawing/2014/main" id="{683665C1-3D9C-4C0F-8199-677953200339}"/>
                          </a:ext>
                        </a:extLst>
                      </p:cNvPr>
                      <p:cNvPicPr/>
                      <p:nvPr/>
                    </p:nvPicPr>
                    <p:blipFill>
                      <a:blip r:embed="rId4"/>
                      <a:stretch>
                        <a:fillRect/>
                      </a:stretch>
                    </p:blipFill>
                    <p:spPr>
                      <a:xfrm>
                        <a:off x="3470675" y="6049175"/>
                        <a:ext cx="294875" cy="294875"/>
                      </a:xfrm>
                      <a:prstGeom prst="rect">
                        <a:avLst/>
                      </a:prstGeom>
                    </p:spPr>
                  </p:pic>
                </p:oleObj>
              </mc:Fallback>
            </mc:AlternateContent>
          </a:graphicData>
        </a:graphic>
      </p:graphicFrame>
    </p:spTree>
    <p:extLst>
      <p:ext uri="{BB962C8B-B14F-4D97-AF65-F5344CB8AC3E}">
        <p14:creationId xmlns:p14="http://schemas.microsoft.com/office/powerpoint/2010/main" val="381544495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ED764B51-5650-428A-91D6-F885136E4D90}"/>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4" name="矩形 3">
            <a:extLst>
              <a:ext uri="{FF2B5EF4-FFF2-40B4-BE49-F238E27FC236}">
                <a16:creationId xmlns:a16="http://schemas.microsoft.com/office/drawing/2014/main" id="{FD9BE90E-597B-4E73-929B-C35632AA049E}"/>
              </a:ext>
            </a:extLst>
          </p:cNvPr>
          <p:cNvSpPr/>
          <p:nvPr/>
        </p:nvSpPr>
        <p:spPr>
          <a:xfrm>
            <a:off x="251520" y="1043735"/>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假设算符  ，在</a:t>
            </a:r>
            <a:r>
              <a:rPr lang="en-US" altLang="zh-CN" sz="2000" dirty="0">
                <a:latin typeface="隶书" panose="02010509060101010101" pitchFamily="49" charset="-122"/>
                <a:ea typeface="隶书" panose="02010509060101010101" pitchFamily="49" charset="-122"/>
              </a:rPr>
              <a:t>A</a:t>
            </a:r>
            <a:r>
              <a:rPr lang="zh-CN" altLang="en-US" sz="2000" dirty="0">
                <a:latin typeface="隶书" panose="02010509060101010101" pitchFamily="49" charset="-122"/>
                <a:ea typeface="隶书" panose="02010509060101010101" pitchFamily="49" charset="-122"/>
              </a:rPr>
              <a:t>表象中的本征值方程为：</a:t>
            </a:r>
          </a:p>
        </p:txBody>
      </p:sp>
      <p:graphicFrame>
        <p:nvGraphicFramePr>
          <p:cNvPr id="5" name="对象 4">
            <a:extLst>
              <a:ext uri="{FF2B5EF4-FFF2-40B4-BE49-F238E27FC236}">
                <a16:creationId xmlns:a16="http://schemas.microsoft.com/office/drawing/2014/main" id="{53A134D5-65B4-4601-9FC3-F2D78878ABEA}"/>
              </a:ext>
            </a:extLst>
          </p:cNvPr>
          <p:cNvGraphicFramePr>
            <a:graphicFrameLocks noChangeAspect="1"/>
          </p:cNvGraphicFramePr>
          <p:nvPr>
            <p:extLst>
              <p:ext uri="{D42A27DB-BD31-4B8C-83A1-F6EECF244321}">
                <p14:modId xmlns:p14="http://schemas.microsoft.com/office/powerpoint/2010/main" val="4121649682"/>
              </p:ext>
            </p:extLst>
          </p:nvPr>
        </p:nvGraphicFramePr>
        <p:xfrm>
          <a:off x="1331640" y="1118025"/>
          <a:ext cx="285750" cy="285750"/>
        </p:xfrm>
        <a:graphic>
          <a:graphicData uri="http://schemas.openxmlformats.org/presentationml/2006/ole">
            <mc:AlternateContent xmlns:mc="http://schemas.openxmlformats.org/markup-compatibility/2006">
              <mc:Choice xmlns:v="urn:schemas-microsoft-com:vml" Requires="v">
                <p:oleObj spid="_x0000_s197648" name="Equation" r:id="rId3" imgW="285635" imgH="285648" progId="Equation.DSMT4">
                  <p:embed/>
                </p:oleObj>
              </mc:Choice>
              <mc:Fallback>
                <p:oleObj name="Equation" r:id="rId3" imgW="285635" imgH="285648" progId="Equation.DSMT4">
                  <p:embed/>
                  <p:pic>
                    <p:nvPicPr>
                      <p:cNvPr id="0" name=""/>
                      <p:cNvPicPr/>
                      <p:nvPr/>
                    </p:nvPicPr>
                    <p:blipFill>
                      <a:blip r:embed="rId4"/>
                      <a:stretch>
                        <a:fillRect/>
                      </a:stretch>
                    </p:blipFill>
                    <p:spPr>
                      <a:xfrm>
                        <a:off x="1331640" y="1118025"/>
                        <a:ext cx="285750" cy="28575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F1632B4-9EF8-47AA-949E-4EAD4C12E84C}"/>
              </a:ext>
            </a:extLst>
          </p:cNvPr>
          <p:cNvGraphicFramePr>
            <a:graphicFrameLocks noChangeAspect="1"/>
          </p:cNvGraphicFramePr>
          <p:nvPr>
            <p:extLst>
              <p:ext uri="{D42A27DB-BD31-4B8C-83A1-F6EECF244321}">
                <p14:modId xmlns:p14="http://schemas.microsoft.com/office/powerpoint/2010/main" val="2977131781"/>
              </p:ext>
            </p:extLst>
          </p:nvPr>
        </p:nvGraphicFramePr>
        <p:xfrm>
          <a:off x="3605213" y="1420813"/>
          <a:ext cx="1266825" cy="433387"/>
        </p:xfrm>
        <a:graphic>
          <a:graphicData uri="http://schemas.openxmlformats.org/presentationml/2006/ole">
            <mc:AlternateContent xmlns:mc="http://schemas.openxmlformats.org/markup-compatibility/2006">
              <mc:Choice xmlns:v="urn:schemas-microsoft-com:vml" Requires="v">
                <p:oleObj spid="_x0000_s197649" name="Equation" r:id="rId5" imgW="482400" imgH="164880" progId="Equation.DSMT4">
                  <p:embed/>
                </p:oleObj>
              </mc:Choice>
              <mc:Fallback>
                <p:oleObj name="Equation" r:id="rId5" imgW="482400" imgH="164880" progId="Equation.DSMT4">
                  <p:embed/>
                  <p:pic>
                    <p:nvPicPr>
                      <p:cNvPr id="0" name=""/>
                      <p:cNvPicPr/>
                      <p:nvPr/>
                    </p:nvPicPr>
                    <p:blipFill>
                      <a:blip r:embed="rId6"/>
                      <a:stretch>
                        <a:fillRect/>
                      </a:stretch>
                    </p:blipFill>
                    <p:spPr>
                      <a:xfrm>
                        <a:off x="3605213" y="1420813"/>
                        <a:ext cx="1266825" cy="433387"/>
                      </a:xfrm>
                      <a:prstGeom prst="rect">
                        <a:avLst/>
                      </a:prstGeom>
                    </p:spPr>
                  </p:pic>
                </p:oleObj>
              </mc:Fallback>
            </mc:AlternateContent>
          </a:graphicData>
        </a:graphic>
      </p:graphicFrame>
      <p:sp>
        <p:nvSpPr>
          <p:cNvPr id="7" name="矩形 6">
            <a:extLst>
              <a:ext uri="{FF2B5EF4-FFF2-40B4-BE49-F238E27FC236}">
                <a16:creationId xmlns:a16="http://schemas.microsoft.com/office/drawing/2014/main" id="{8CD5ACFE-2067-46C8-BF2B-546EAECBC96D}"/>
              </a:ext>
            </a:extLst>
          </p:cNvPr>
          <p:cNvSpPr/>
          <p:nvPr/>
        </p:nvSpPr>
        <p:spPr>
          <a:xfrm>
            <a:off x="251520" y="1810060"/>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可以将方程改写为：</a:t>
            </a:r>
          </a:p>
        </p:txBody>
      </p:sp>
      <p:graphicFrame>
        <p:nvGraphicFramePr>
          <p:cNvPr id="8" name="对象 7">
            <a:extLst>
              <a:ext uri="{FF2B5EF4-FFF2-40B4-BE49-F238E27FC236}">
                <a16:creationId xmlns:a16="http://schemas.microsoft.com/office/drawing/2014/main" id="{E4FB2E64-3D18-4064-B5E5-462231E0C92A}"/>
              </a:ext>
            </a:extLst>
          </p:cNvPr>
          <p:cNvGraphicFramePr>
            <a:graphicFrameLocks noChangeAspect="1"/>
          </p:cNvGraphicFramePr>
          <p:nvPr>
            <p:extLst>
              <p:ext uri="{D42A27DB-BD31-4B8C-83A1-F6EECF244321}">
                <p14:modId xmlns:p14="http://schemas.microsoft.com/office/powerpoint/2010/main" val="4027683468"/>
              </p:ext>
            </p:extLst>
          </p:nvPr>
        </p:nvGraphicFramePr>
        <p:xfrm>
          <a:off x="3740150" y="2273300"/>
          <a:ext cx="1228725" cy="315913"/>
        </p:xfrm>
        <a:graphic>
          <a:graphicData uri="http://schemas.openxmlformats.org/presentationml/2006/ole">
            <mc:AlternateContent xmlns:mc="http://schemas.openxmlformats.org/markup-compatibility/2006">
              <mc:Choice xmlns:v="urn:schemas-microsoft-com:vml" Requires="v">
                <p:oleObj spid="_x0000_s197650" name="Equation" r:id="rId7" imgW="647640" imgH="164880" progId="Equation.DSMT4">
                  <p:embed/>
                </p:oleObj>
              </mc:Choice>
              <mc:Fallback>
                <p:oleObj name="Equation" r:id="rId7" imgW="647640" imgH="164880" progId="Equation.DSMT4">
                  <p:embed/>
                  <p:pic>
                    <p:nvPicPr>
                      <p:cNvPr id="0" name=""/>
                      <p:cNvPicPr/>
                      <p:nvPr/>
                    </p:nvPicPr>
                    <p:blipFill>
                      <a:blip r:embed="rId8"/>
                      <a:stretch>
                        <a:fillRect/>
                      </a:stretch>
                    </p:blipFill>
                    <p:spPr>
                      <a:xfrm>
                        <a:off x="3740150" y="2273300"/>
                        <a:ext cx="1228725" cy="315913"/>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F0FD55B5-3CD0-4E76-B9B8-6973127DC471}"/>
              </a:ext>
            </a:extLst>
          </p:cNvPr>
          <p:cNvSpPr/>
          <p:nvPr/>
        </p:nvSpPr>
        <p:spPr>
          <a:xfrm>
            <a:off x="265370" y="2532643"/>
            <a:ext cx="1111274"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因此有：</a:t>
            </a:r>
          </a:p>
        </p:txBody>
      </p:sp>
      <p:sp>
        <p:nvSpPr>
          <p:cNvPr id="11" name="矩形 10">
            <a:extLst>
              <a:ext uri="{FF2B5EF4-FFF2-40B4-BE49-F238E27FC236}">
                <a16:creationId xmlns:a16="http://schemas.microsoft.com/office/drawing/2014/main" id="{8E65417F-5FE5-4711-A2E7-2063E2511D08}"/>
              </a:ext>
            </a:extLst>
          </p:cNvPr>
          <p:cNvSpPr/>
          <p:nvPr/>
        </p:nvSpPr>
        <p:spPr>
          <a:xfrm>
            <a:off x="341529" y="3266788"/>
            <a:ext cx="103511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因此有：</a:t>
            </a:r>
          </a:p>
        </p:txBody>
      </p:sp>
      <p:graphicFrame>
        <p:nvGraphicFramePr>
          <p:cNvPr id="12" name="对象 11">
            <a:extLst>
              <a:ext uri="{FF2B5EF4-FFF2-40B4-BE49-F238E27FC236}">
                <a16:creationId xmlns:a16="http://schemas.microsoft.com/office/drawing/2014/main" id="{DBD8C02F-0129-4E1D-B594-FEC1D4064FFC}"/>
              </a:ext>
            </a:extLst>
          </p:cNvPr>
          <p:cNvGraphicFramePr>
            <a:graphicFrameLocks noChangeAspect="1"/>
          </p:cNvGraphicFramePr>
          <p:nvPr>
            <p:extLst>
              <p:ext uri="{D42A27DB-BD31-4B8C-83A1-F6EECF244321}">
                <p14:modId xmlns:p14="http://schemas.microsoft.com/office/powerpoint/2010/main" val="2348462157"/>
              </p:ext>
            </p:extLst>
          </p:nvPr>
        </p:nvGraphicFramePr>
        <p:xfrm>
          <a:off x="3942099" y="3674339"/>
          <a:ext cx="895105" cy="314496"/>
        </p:xfrm>
        <a:graphic>
          <a:graphicData uri="http://schemas.openxmlformats.org/presentationml/2006/ole">
            <mc:AlternateContent xmlns:mc="http://schemas.openxmlformats.org/markup-compatibility/2006">
              <mc:Choice xmlns:v="urn:schemas-microsoft-com:vml" Requires="v">
                <p:oleObj spid="_x0000_s197651" name="Equation" r:id="rId9" imgW="469800" imgH="164880" progId="Equation.DSMT4">
                  <p:embed/>
                </p:oleObj>
              </mc:Choice>
              <mc:Fallback>
                <p:oleObj name="Equation" r:id="rId9" imgW="469800" imgH="164880" progId="Equation.DSMT4">
                  <p:embed/>
                  <p:pic>
                    <p:nvPicPr>
                      <p:cNvPr id="0" name=""/>
                      <p:cNvPicPr/>
                      <p:nvPr/>
                    </p:nvPicPr>
                    <p:blipFill>
                      <a:blip r:embed="rId10"/>
                      <a:stretch>
                        <a:fillRect/>
                      </a:stretch>
                    </p:blipFill>
                    <p:spPr>
                      <a:xfrm>
                        <a:off x="3942099" y="3674339"/>
                        <a:ext cx="895105" cy="314496"/>
                      </a:xfrm>
                      <a:prstGeom prst="rect">
                        <a:avLst/>
                      </a:prstGeom>
                    </p:spPr>
                  </p:pic>
                </p:oleObj>
              </mc:Fallback>
            </mc:AlternateContent>
          </a:graphicData>
        </a:graphic>
      </p:graphicFrame>
      <p:sp>
        <p:nvSpPr>
          <p:cNvPr id="13" name="矩形 12">
            <a:extLst>
              <a:ext uri="{FF2B5EF4-FFF2-40B4-BE49-F238E27FC236}">
                <a16:creationId xmlns:a16="http://schemas.microsoft.com/office/drawing/2014/main" id="{0C49D0A2-0C0A-41E7-86A4-1E57F9EDB634}"/>
              </a:ext>
            </a:extLst>
          </p:cNvPr>
          <p:cNvSpPr/>
          <p:nvPr/>
        </p:nvSpPr>
        <p:spPr>
          <a:xfrm>
            <a:off x="341529" y="3924796"/>
            <a:ext cx="864096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表象变换并不改变算符的特征值。</a:t>
            </a:r>
          </a:p>
        </p:txBody>
      </p:sp>
      <p:sp>
        <p:nvSpPr>
          <p:cNvPr id="14" name="矩形 13">
            <a:extLst>
              <a:ext uri="{FF2B5EF4-FFF2-40B4-BE49-F238E27FC236}">
                <a16:creationId xmlns:a16="http://schemas.microsoft.com/office/drawing/2014/main" id="{3124C35F-B7D4-4EF8-8E70-1774EDAFD180}"/>
              </a:ext>
            </a:extLst>
          </p:cNvPr>
          <p:cNvSpPr/>
          <p:nvPr/>
        </p:nvSpPr>
        <p:spPr>
          <a:xfrm>
            <a:off x="296525" y="4408074"/>
            <a:ext cx="8640960" cy="1015663"/>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如果   本身就是一个对角矩阵，也就是</a:t>
            </a:r>
            <a:r>
              <a:rPr lang="en-US" altLang="zh-CN" sz="2000" dirty="0">
                <a:latin typeface="隶书" panose="02010509060101010101" pitchFamily="49" charset="-122"/>
                <a:ea typeface="隶书" panose="02010509060101010101" pitchFamily="49" charset="-122"/>
              </a:rPr>
              <a:t>B</a:t>
            </a:r>
            <a:r>
              <a:rPr lang="zh-CN" altLang="en-US" sz="2000" dirty="0">
                <a:latin typeface="隶书" panose="02010509060101010101" pitchFamily="49" charset="-122"/>
                <a:ea typeface="隶书" panose="02010509060101010101" pitchFamily="49" charset="-122"/>
              </a:rPr>
              <a:t>表象是物理量  自身的表象，那么求算符的本征值问题，就是寻找一个么正变换，将算符从原来的表象，变换为自身的表象。</a:t>
            </a:r>
          </a:p>
        </p:txBody>
      </p:sp>
      <p:graphicFrame>
        <p:nvGraphicFramePr>
          <p:cNvPr id="15" name="对象 14">
            <a:extLst>
              <a:ext uri="{FF2B5EF4-FFF2-40B4-BE49-F238E27FC236}">
                <a16:creationId xmlns:a16="http://schemas.microsoft.com/office/drawing/2014/main" id="{A73AB270-C4AD-4343-8355-00F44D395EC8}"/>
              </a:ext>
            </a:extLst>
          </p:cNvPr>
          <p:cNvGraphicFramePr>
            <a:graphicFrameLocks noChangeAspect="1"/>
          </p:cNvGraphicFramePr>
          <p:nvPr>
            <p:extLst>
              <p:ext uri="{D42A27DB-BD31-4B8C-83A1-F6EECF244321}">
                <p14:modId xmlns:p14="http://schemas.microsoft.com/office/powerpoint/2010/main" val="1997341662"/>
              </p:ext>
            </p:extLst>
          </p:nvPr>
        </p:nvGraphicFramePr>
        <p:xfrm>
          <a:off x="881590" y="4430627"/>
          <a:ext cx="354104" cy="303518"/>
        </p:xfrm>
        <a:graphic>
          <a:graphicData uri="http://schemas.openxmlformats.org/presentationml/2006/ole">
            <mc:AlternateContent xmlns:mc="http://schemas.openxmlformats.org/markup-compatibility/2006">
              <mc:Choice xmlns:v="urn:schemas-microsoft-com:vml" Requires="v">
                <p:oleObj spid="_x0000_s197652" name="Equation" r:id="rId11" imgW="177480" imgH="152280" progId="Equation.DSMT4">
                  <p:embed/>
                </p:oleObj>
              </mc:Choice>
              <mc:Fallback>
                <p:oleObj name="Equation" r:id="rId11" imgW="177480" imgH="152280" progId="Equation.DSMT4">
                  <p:embed/>
                  <p:pic>
                    <p:nvPicPr>
                      <p:cNvPr id="0" name=""/>
                      <p:cNvPicPr/>
                      <p:nvPr/>
                    </p:nvPicPr>
                    <p:blipFill>
                      <a:blip r:embed="rId12"/>
                      <a:stretch>
                        <a:fillRect/>
                      </a:stretch>
                    </p:blipFill>
                    <p:spPr>
                      <a:xfrm>
                        <a:off x="881590" y="4430627"/>
                        <a:ext cx="354104" cy="303518"/>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C1AE353-755D-4B70-A02A-7E90E0FF72FD}"/>
              </a:ext>
            </a:extLst>
          </p:cNvPr>
          <p:cNvGraphicFramePr>
            <a:graphicFrameLocks noChangeAspect="1"/>
          </p:cNvGraphicFramePr>
          <p:nvPr>
            <p:extLst>
              <p:ext uri="{D42A27DB-BD31-4B8C-83A1-F6EECF244321}">
                <p14:modId xmlns:p14="http://schemas.microsoft.com/office/powerpoint/2010/main" val="4121649682"/>
              </p:ext>
            </p:extLst>
          </p:nvPr>
        </p:nvGraphicFramePr>
        <p:xfrm>
          <a:off x="6457950" y="4465254"/>
          <a:ext cx="285750" cy="285750"/>
        </p:xfrm>
        <a:graphic>
          <a:graphicData uri="http://schemas.openxmlformats.org/presentationml/2006/ole">
            <mc:AlternateContent xmlns:mc="http://schemas.openxmlformats.org/markup-compatibility/2006">
              <mc:Choice xmlns:v="urn:schemas-microsoft-com:vml" Requires="v">
                <p:oleObj spid="_x0000_s197653" name="Equation" r:id="rId13" imgW="285635" imgH="285648" progId="Equation.DSMT4">
                  <p:embed/>
                </p:oleObj>
              </mc:Choice>
              <mc:Fallback>
                <p:oleObj name="Equation" r:id="rId13" imgW="285635" imgH="285648" progId="Equation.DSMT4">
                  <p:embed/>
                  <p:pic>
                    <p:nvPicPr>
                      <p:cNvPr id="5" name="对象 4">
                        <a:extLst>
                          <a:ext uri="{FF2B5EF4-FFF2-40B4-BE49-F238E27FC236}">
                            <a16:creationId xmlns:a16="http://schemas.microsoft.com/office/drawing/2014/main" id="{53A134D5-65B4-4601-9FC3-F2D78878ABEA}"/>
                          </a:ext>
                        </a:extLst>
                      </p:cNvPr>
                      <p:cNvPicPr/>
                      <p:nvPr/>
                    </p:nvPicPr>
                    <p:blipFill>
                      <a:blip r:embed="rId4"/>
                      <a:stretch>
                        <a:fillRect/>
                      </a:stretch>
                    </p:blipFill>
                    <p:spPr>
                      <a:xfrm>
                        <a:off x="6457950" y="4465254"/>
                        <a:ext cx="285750" cy="28575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776530482"/>
              </p:ext>
            </p:extLst>
          </p:nvPr>
        </p:nvGraphicFramePr>
        <p:xfrm>
          <a:off x="1733549" y="2300288"/>
          <a:ext cx="1138485" cy="314900"/>
        </p:xfrm>
        <a:graphic>
          <a:graphicData uri="http://schemas.openxmlformats.org/presentationml/2006/ole">
            <mc:AlternateContent xmlns:mc="http://schemas.openxmlformats.org/markup-compatibility/2006">
              <mc:Choice xmlns:v="urn:schemas-microsoft-com:vml" Requires="v">
                <p:oleObj spid="_x0000_s197654" name="Equation" r:id="rId14" imgW="596880" imgH="164880" progId="Equation.DSMT4">
                  <p:embed/>
                </p:oleObj>
              </mc:Choice>
              <mc:Fallback>
                <p:oleObj name="Equation" r:id="rId14" imgW="596880" imgH="164880" progId="Equation.DSMT4">
                  <p:embed/>
                  <p:pic>
                    <p:nvPicPr>
                      <p:cNvPr id="0" name=""/>
                      <p:cNvPicPr/>
                      <p:nvPr/>
                    </p:nvPicPr>
                    <p:blipFill>
                      <a:blip r:embed="rId15"/>
                      <a:stretch>
                        <a:fillRect/>
                      </a:stretch>
                    </p:blipFill>
                    <p:spPr>
                      <a:xfrm>
                        <a:off x="1733549" y="2300288"/>
                        <a:ext cx="1138485" cy="314900"/>
                      </a:xfrm>
                      <a:prstGeom prst="rect">
                        <a:avLst/>
                      </a:prstGeom>
                    </p:spPr>
                  </p:pic>
                </p:oleObj>
              </mc:Fallback>
            </mc:AlternateContent>
          </a:graphicData>
        </a:graphic>
      </p:graphicFrame>
      <p:sp>
        <p:nvSpPr>
          <p:cNvPr id="20" name="右箭头 19"/>
          <p:cNvSpPr/>
          <p:nvPr/>
        </p:nvSpPr>
        <p:spPr>
          <a:xfrm>
            <a:off x="3085242" y="2426754"/>
            <a:ext cx="441700" cy="105889"/>
          </a:xfrm>
          <a:prstGeom prst="rightArrow">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aphicFrame>
        <p:nvGraphicFramePr>
          <p:cNvPr id="21" name="对象 20"/>
          <p:cNvGraphicFramePr>
            <a:graphicFrameLocks noChangeAspect="1"/>
          </p:cNvGraphicFramePr>
          <p:nvPr>
            <p:extLst>
              <p:ext uri="{D42A27DB-BD31-4B8C-83A1-F6EECF244321}">
                <p14:modId xmlns:p14="http://schemas.microsoft.com/office/powerpoint/2010/main" val="852413938"/>
              </p:ext>
            </p:extLst>
          </p:nvPr>
        </p:nvGraphicFramePr>
        <p:xfrm>
          <a:off x="1688428" y="2947500"/>
          <a:ext cx="1228725" cy="315913"/>
        </p:xfrm>
        <a:graphic>
          <a:graphicData uri="http://schemas.openxmlformats.org/presentationml/2006/ole">
            <mc:AlternateContent xmlns:mc="http://schemas.openxmlformats.org/markup-compatibility/2006">
              <mc:Choice xmlns:v="urn:schemas-microsoft-com:vml" Requires="v">
                <p:oleObj spid="_x0000_s197655" name="Equation" r:id="rId16" imgW="1228412" imgH="315731" progId="Equation.DSMT4">
                  <p:embed/>
                </p:oleObj>
              </mc:Choice>
              <mc:Fallback>
                <p:oleObj name="Equation" r:id="rId16" imgW="1228412" imgH="315731" progId="Equation.DSMT4">
                  <p:embed/>
                  <p:pic>
                    <p:nvPicPr>
                      <p:cNvPr id="0" name=""/>
                      <p:cNvPicPr/>
                      <p:nvPr/>
                    </p:nvPicPr>
                    <p:blipFill>
                      <a:blip r:embed="rId17"/>
                      <a:stretch>
                        <a:fillRect/>
                      </a:stretch>
                    </p:blipFill>
                    <p:spPr>
                      <a:xfrm>
                        <a:off x="1688428" y="2947500"/>
                        <a:ext cx="1228725" cy="315913"/>
                      </a:xfrm>
                      <a:prstGeom prst="rect">
                        <a:avLst/>
                      </a:prstGeom>
                    </p:spPr>
                  </p:pic>
                </p:oleObj>
              </mc:Fallback>
            </mc:AlternateContent>
          </a:graphicData>
        </a:graphic>
      </p:graphicFrame>
      <p:sp>
        <p:nvSpPr>
          <p:cNvPr id="22" name="右箭头 21"/>
          <p:cNvSpPr/>
          <p:nvPr/>
        </p:nvSpPr>
        <p:spPr>
          <a:xfrm>
            <a:off x="3085242" y="3096324"/>
            <a:ext cx="441700" cy="105889"/>
          </a:xfrm>
          <a:prstGeom prst="rightArrow">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710209714"/>
              </p:ext>
            </p:extLst>
          </p:nvPr>
        </p:nvGraphicFramePr>
        <p:xfrm>
          <a:off x="3740150" y="2977025"/>
          <a:ext cx="1363152" cy="316446"/>
        </p:xfrm>
        <a:graphic>
          <a:graphicData uri="http://schemas.openxmlformats.org/presentationml/2006/ole">
            <mc:AlternateContent xmlns:mc="http://schemas.openxmlformats.org/markup-compatibility/2006">
              <mc:Choice xmlns:v="urn:schemas-microsoft-com:vml" Requires="v">
                <p:oleObj spid="_x0000_s197656" name="Equation" r:id="rId18" imgW="711000" imgH="164880" progId="Equation.DSMT4">
                  <p:embed/>
                </p:oleObj>
              </mc:Choice>
              <mc:Fallback>
                <p:oleObj name="Equation" r:id="rId18" imgW="711000" imgH="164880" progId="Equation.DSMT4">
                  <p:embed/>
                  <p:pic>
                    <p:nvPicPr>
                      <p:cNvPr id="21" name="对象 20"/>
                      <p:cNvPicPr/>
                      <p:nvPr/>
                    </p:nvPicPr>
                    <p:blipFill>
                      <a:blip r:embed="rId19"/>
                      <a:stretch>
                        <a:fillRect/>
                      </a:stretch>
                    </p:blipFill>
                    <p:spPr>
                      <a:xfrm>
                        <a:off x="3740150" y="2977025"/>
                        <a:ext cx="1363152" cy="316446"/>
                      </a:xfrm>
                      <a:prstGeom prst="rect">
                        <a:avLst/>
                      </a:prstGeom>
                    </p:spPr>
                  </p:pic>
                </p:oleObj>
              </mc:Fallback>
            </mc:AlternateContent>
          </a:graphicData>
        </a:graphic>
      </p:graphicFrame>
    </p:spTree>
    <p:extLst>
      <p:ext uri="{BB962C8B-B14F-4D97-AF65-F5344CB8AC3E}">
        <p14:creationId xmlns:p14="http://schemas.microsoft.com/office/powerpoint/2010/main" val="75910892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18" name="Rectangle 8">
            <a:extLst>
              <a:ext uri="{FF2B5EF4-FFF2-40B4-BE49-F238E27FC236}">
                <a16:creationId xmlns:a16="http://schemas.microsoft.com/office/drawing/2014/main" id="{97A3DEB7-2D81-40CC-A9E1-99CCAE48314D}"/>
              </a:ext>
            </a:extLst>
          </p:cNvPr>
          <p:cNvSpPr>
            <a:spLocks noChangeArrowheads="1"/>
          </p:cNvSpPr>
          <p:nvPr/>
        </p:nvSpPr>
        <p:spPr bwMode="auto">
          <a:xfrm>
            <a:off x="116505" y="1051330"/>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5.</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态矢和狄拉克符号</a:t>
            </a:r>
          </a:p>
        </p:txBody>
      </p:sp>
      <p:sp>
        <p:nvSpPr>
          <p:cNvPr id="7" name="矩形 6">
            <a:extLst>
              <a:ext uri="{FF2B5EF4-FFF2-40B4-BE49-F238E27FC236}">
                <a16:creationId xmlns:a16="http://schemas.microsoft.com/office/drawing/2014/main" id="{5EE94730-D44A-42A2-92A5-1B31D3269DE6}"/>
              </a:ext>
            </a:extLst>
          </p:cNvPr>
          <p:cNvSpPr/>
          <p:nvPr/>
        </p:nvSpPr>
        <p:spPr>
          <a:xfrm>
            <a:off x="296525" y="1582860"/>
            <a:ext cx="8640960" cy="1631216"/>
          </a:xfrm>
          <a:prstGeom prst="rect">
            <a:avLst/>
          </a:prstGeom>
        </p:spPr>
        <p:txBody>
          <a:bodyPr wrap="square">
            <a:spAutoFit/>
          </a:bodyPr>
          <a:lstStyle/>
          <a:p>
            <a:r>
              <a:rPr lang="zh-CN" altLang="zh-CN" sz="2000" dirty="0">
                <a:latin typeface="隶书" panose="02010509060101010101" pitchFamily="49" charset="-122"/>
                <a:ea typeface="隶书" panose="02010509060101010101" pitchFamily="49" charset="-122"/>
              </a:rPr>
              <a:t>在量子力学中，波函数被称为几率幅，本节要引入狄拉克符号（这个可以认为是矢量书写的一种形式，当然也可以</a:t>
            </a:r>
            <a:r>
              <a:rPr lang="zh-CN" altLang="en-US" sz="2000" dirty="0">
                <a:latin typeface="隶书" panose="02010509060101010101" pitchFamily="49" charset="-122"/>
                <a:ea typeface="隶书" panose="02010509060101010101" pitchFamily="49" charset="-122"/>
              </a:rPr>
              <a:t>理解</a:t>
            </a:r>
            <a:r>
              <a:rPr lang="zh-CN" altLang="zh-CN" sz="2000" dirty="0">
                <a:latin typeface="隶书" panose="02010509060101010101" pitchFamily="49" charset="-122"/>
                <a:ea typeface="隶书" panose="02010509060101010101" pitchFamily="49" charset="-122"/>
              </a:rPr>
              <a:t>为矩阵论中的行向量或者列向量），它揭示了波函数是态矢</a:t>
            </a:r>
            <a:r>
              <a:rPr lang="en-US" altLang="zh-CN" sz="2000" dirty="0">
                <a:latin typeface="隶书" panose="02010509060101010101" pitchFamily="49" charset="-122"/>
                <a:ea typeface="隶书" panose="02010509060101010101" pitchFamily="49" charset="-122"/>
              </a:rPr>
              <a:t>   </a:t>
            </a:r>
            <a:r>
              <a:rPr lang="zh-CN" altLang="zh-CN" sz="2000" dirty="0">
                <a:latin typeface="隶书" panose="02010509060101010101" pitchFamily="49" charset="-122"/>
                <a:ea typeface="隶书" panose="02010509060101010101" pitchFamily="49" charset="-122"/>
              </a:rPr>
              <a:t>（一个抽象空间的矢量）的展开系数。展开系数的绝对值的平方等于发现该态矢在相应的本征态中的几率。狄拉克符号同时也为考虑一个态矢的任何表现提供一种简洁全能的手段。</a:t>
            </a:r>
            <a:endParaRPr lang="zh-CN" altLang="en-US" sz="2000" dirty="0">
              <a:latin typeface="隶书" panose="02010509060101010101" pitchFamily="49" charset="-122"/>
              <a:ea typeface="隶书" panose="02010509060101010101" pitchFamily="49" charset="-122"/>
            </a:endParaRPr>
          </a:p>
        </p:txBody>
      </p:sp>
      <p:graphicFrame>
        <p:nvGraphicFramePr>
          <p:cNvPr id="5" name="对象 4">
            <a:extLst>
              <a:ext uri="{FF2B5EF4-FFF2-40B4-BE49-F238E27FC236}">
                <a16:creationId xmlns:a16="http://schemas.microsoft.com/office/drawing/2014/main" id="{99790CDF-0255-4F60-9AF2-DCABF9FFF8B4}"/>
              </a:ext>
            </a:extLst>
          </p:cNvPr>
          <p:cNvGraphicFramePr>
            <a:graphicFrameLocks noChangeAspect="1"/>
          </p:cNvGraphicFramePr>
          <p:nvPr>
            <p:extLst>
              <p:ext uri="{D42A27DB-BD31-4B8C-83A1-F6EECF244321}">
                <p14:modId xmlns:p14="http://schemas.microsoft.com/office/powerpoint/2010/main" val="2028418226"/>
              </p:ext>
            </p:extLst>
          </p:nvPr>
        </p:nvGraphicFramePr>
        <p:xfrm>
          <a:off x="3733055" y="2297452"/>
          <a:ext cx="280033" cy="280033"/>
        </p:xfrm>
        <a:graphic>
          <a:graphicData uri="http://schemas.openxmlformats.org/presentationml/2006/ole">
            <mc:AlternateContent xmlns:mc="http://schemas.openxmlformats.org/markup-compatibility/2006">
              <mc:Choice xmlns:v="urn:schemas-microsoft-com:vml" Requires="v">
                <p:oleObj spid="_x0000_s175539" name="Equation" r:id="rId3" imgW="203024" imgH="203024" progId="Equation.DSMT4">
                  <p:embed/>
                </p:oleObj>
              </mc:Choice>
              <mc:Fallback>
                <p:oleObj name="Equation" r:id="rId3" imgW="203024" imgH="203024"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055" y="2297452"/>
                        <a:ext cx="280033" cy="280033"/>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68217B68-6FE7-461E-B102-6CF1C479B477}"/>
              </a:ext>
            </a:extLst>
          </p:cNvPr>
          <p:cNvSpPr/>
          <p:nvPr/>
        </p:nvSpPr>
        <p:spPr>
          <a:xfrm>
            <a:off x="774010" y="3125197"/>
            <a:ext cx="7879080" cy="400110"/>
          </a:xfrm>
          <a:prstGeom prst="rect">
            <a:avLst/>
          </a:prstGeom>
        </p:spPr>
        <p:txBody>
          <a:bodyPr wrap="none">
            <a:spAutoFit/>
          </a:bodyPr>
          <a:lstStyle/>
          <a:p>
            <a:r>
              <a:rPr lang="zh-CN" altLang="zh-CN" sz="2000" dirty="0">
                <a:latin typeface="隶书" panose="02010509060101010101" pitchFamily="49" charset="-122"/>
                <a:ea typeface="隶书" panose="02010509060101010101" pitchFamily="49" charset="-122"/>
                <a:cs typeface="Times New Roman" panose="02020603050405020304" pitchFamily="18" charset="0"/>
              </a:rPr>
              <a:t>为了表示二维空间的一个矢量</a:t>
            </a:r>
            <a:r>
              <a:rPr lang="en-US" altLang="zh-CN" sz="2000" dirty="0">
                <a:latin typeface="隶书" panose="02010509060101010101" pitchFamily="49" charset="-122"/>
                <a:ea typeface="隶书" panose="02010509060101010101" pitchFamily="49" charset="-122"/>
                <a:cs typeface="Times New Roman" panose="02020603050405020304" pitchFamily="18" charset="0"/>
              </a:rPr>
              <a:t> </a:t>
            </a:r>
            <a:r>
              <a:rPr lang="zh-CN" altLang="en-US" sz="2000" dirty="0">
                <a:latin typeface="隶书" panose="02010509060101010101" pitchFamily="49" charset="-122"/>
                <a:ea typeface="隶书" panose="02010509060101010101" pitchFamily="49" charset="-122"/>
                <a:cs typeface="Times New Roman" panose="02020603050405020304" pitchFamily="18" charset="0"/>
              </a:rPr>
              <a:t>，标准做法是引入两个单位矢量， 和</a:t>
            </a:r>
            <a:endParaRPr lang="zh-CN" altLang="en-US" sz="2000" dirty="0">
              <a:latin typeface="隶书" panose="02010509060101010101" pitchFamily="49" charset="-122"/>
              <a:ea typeface="隶书" panose="02010509060101010101" pitchFamily="49" charset="-122"/>
            </a:endParaRPr>
          </a:p>
        </p:txBody>
      </p:sp>
      <p:sp>
        <p:nvSpPr>
          <p:cNvPr id="8" name="Rectangle 4">
            <a:extLst>
              <a:ext uri="{FF2B5EF4-FFF2-40B4-BE49-F238E27FC236}">
                <a16:creationId xmlns:a16="http://schemas.microsoft.com/office/drawing/2014/main" id="{C36BAA6D-8C15-4E68-AB89-18F1F72374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37C8557A-0B86-4953-846D-260EB17DF29C}"/>
              </a:ext>
            </a:extLst>
          </p:cNvPr>
          <p:cNvGraphicFramePr>
            <a:graphicFrameLocks noChangeAspect="1"/>
          </p:cNvGraphicFramePr>
          <p:nvPr>
            <p:extLst>
              <p:ext uri="{D42A27DB-BD31-4B8C-83A1-F6EECF244321}">
                <p14:modId xmlns:p14="http://schemas.microsoft.com/office/powerpoint/2010/main" val="2449047725"/>
              </p:ext>
            </p:extLst>
          </p:nvPr>
        </p:nvGraphicFramePr>
        <p:xfrm>
          <a:off x="4123818" y="3271024"/>
          <a:ext cx="206515" cy="223725"/>
        </p:xfrm>
        <a:graphic>
          <a:graphicData uri="http://schemas.openxmlformats.org/presentationml/2006/ole">
            <mc:AlternateContent xmlns:mc="http://schemas.openxmlformats.org/markup-compatibility/2006">
              <mc:Choice xmlns:v="urn:schemas-microsoft-com:vml" Requires="v">
                <p:oleObj spid="_x0000_s175540" name="Equation" r:id="rId5" imgW="114102" imgH="126780" progId="Equation.DSMT4">
                  <p:embed/>
                </p:oleObj>
              </mc:Choice>
              <mc:Fallback>
                <p:oleObj name="Equation" r:id="rId5" imgW="114102" imgH="12678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818" y="3271024"/>
                        <a:ext cx="206515" cy="223725"/>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910602A8-8699-4D96-A669-D64FF2942251}"/>
              </a:ext>
            </a:extLst>
          </p:cNvPr>
          <p:cNvGraphicFramePr>
            <a:graphicFrameLocks noChangeAspect="1"/>
          </p:cNvGraphicFramePr>
          <p:nvPr>
            <p:extLst>
              <p:ext uri="{D42A27DB-BD31-4B8C-83A1-F6EECF244321}">
                <p14:modId xmlns:p14="http://schemas.microsoft.com/office/powerpoint/2010/main" val="1307534461"/>
              </p:ext>
            </p:extLst>
          </p:nvPr>
        </p:nvGraphicFramePr>
        <p:xfrm>
          <a:off x="7923213" y="3098800"/>
          <a:ext cx="206375" cy="395288"/>
        </p:xfrm>
        <a:graphic>
          <a:graphicData uri="http://schemas.openxmlformats.org/presentationml/2006/ole">
            <mc:AlternateContent xmlns:mc="http://schemas.openxmlformats.org/markup-compatibility/2006">
              <mc:Choice xmlns:v="urn:schemas-microsoft-com:vml" Requires="v">
                <p:oleObj spid="_x0000_s175541" name="Equation" r:id="rId7" imgW="114151" imgH="215619" progId="Equation.DSMT4">
                  <p:embed/>
                </p:oleObj>
              </mc:Choice>
              <mc:Fallback>
                <p:oleObj name="Equation" r:id="rId7" imgW="114151" imgH="215619"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3213" y="3098800"/>
                        <a:ext cx="206375" cy="395288"/>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7AB0C149-1107-4CD7-BA5E-77E1C3291DB9}"/>
              </a:ext>
            </a:extLst>
          </p:cNvPr>
          <p:cNvGraphicFramePr>
            <a:graphicFrameLocks noChangeAspect="1"/>
          </p:cNvGraphicFramePr>
          <p:nvPr>
            <p:extLst>
              <p:ext uri="{D42A27DB-BD31-4B8C-83A1-F6EECF244321}">
                <p14:modId xmlns:p14="http://schemas.microsoft.com/office/powerpoint/2010/main" val="846551414"/>
              </p:ext>
            </p:extLst>
          </p:nvPr>
        </p:nvGraphicFramePr>
        <p:xfrm>
          <a:off x="8491538" y="3078163"/>
          <a:ext cx="206375" cy="430212"/>
        </p:xfrm>
        <a:graphic>
          <a:graphicData uri="http://schemas.openxmlformats.org/presentationml/2006/ole">
            <mc:AlternateContent xmlns:mc="http://schemas.openxmlformats.org/markup-compatibility/2006">
              <mc:Choice xmlns:v="urn:schemas-microsoft-com:vml" Requires="v">
                <p:oleObj spid="_x0000_s175542" name="Equation" r:id="rId9" imgW="114201" imgH="241091" progId="Equation.DSMT4">
                  <p:embed/>
                </p:oleObj>
              </mc:Choice>
              <mc:Fallback>
                <p:oleObj name="Equation" r:id="rId9" imgW="114201" imgH="241091"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91538" y="3078163"/>
                        <a:ext cx="206375" cy="430212"/>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5229D5CC-DF90-482F-B6A9-D4837ADC94D2}"/>
              </a:ext>
            </a:extLst>
          </p:cNvPr>
          <p:cNvGraphicFramePr>
            <a:graphicFrameLocks noChangeAspect="1"/>
          </p:cNvGraphicFramePr>
          <p:nvPr>
            <p:extLst>
              <p:ext uri="{D42A27DB-BD31-4B8C-83A1-F6EECF244321}">
                <p14:modId xmlns:p14="http://schemas.microsoft.com/office/powerpoint/2010/main" val="3521828084"/>
              </p:ext>
            </p:extLst>
          </p:nvPr>
        </p:nvGraphicFramePr>
        <p:xfrm>
          <a:off x="3776663" y="3506788"/>
          <a:ext cx="1020762" cy="446087"/>
        </p:xfrm>
        <a:graphic>
          <a:graphicData uri="http://schemas.openxmlformats.org/presentationml/2006/ole">
            <mc:AlternateContent xmlns:mc="http://schemas.openxmlformats.org/markup-compatibility/2006">
              <mc:Choice xmlns:v="urn:schemas-microsoft-com:vml" Requires="v">
                <p:oleObj spid="_x0000_s175543" name="Equation" r:id="rId11" imgW="609336" imgH="266584" progId="Equation.DSMT4">
                  <p:embed/>
                </p:oleObj>
              </mc:Choice>
              <mc:Fallback>
                <p:oleObj name="Equation" r:id="rId11" imgW="609336" imgH="266584"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6663" y="3506788"/>
                        <a:ext cx="1020762" cy="446087"/>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CF23592D-BA9A-43B5-8E67-1B293E05F858}"/>
              </a:ext>
            </a:extLst>
          </p:cNvPr>
          <p:cNvSpPr/>
          <p:nvPr/>
        </p:nvSpPr>
        <p:spPr>
          <a:xfrm>
            <a:off x="340331" y="3878587"/>
            <a:ext cx="3518912"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rPr>
              <a:t>矢量  的  分量  可以写为：</a:t>
            </a:r>
          </a:p>
        </p:txBody>
      </p:sp>
      <p:graphicFrame>
        <p:nvGraphicFramePr>
          <p:cNvPr id="21" name="对象 20">
            <a:extLst>
              <a:ext uri="{FF2B5EF4-FFF2-40B4-BE49-F238E27FC236}">
                <a16:creationId xmlns:a16="http://schemas.microsoft.com/office/drawing/2014/main" id="{6E514317-1741-45EE-A006-14DC8AB7C134}"/>
              </a:ext>
            </a:extLst>
          </p:cNvPr>
          <p:cNvGraphicFramePr>
            <a:graphicFrameLocks noChangeAspect="1"/>
          </p:cNvGraphicFramePr>
          <p:nvPr>
            <p:extLst>
              <p:ext uri="{D42A27DB-BD31-4B8C-83A1-F6EECF244321}">
                <p14:modId xmlns:p14="http://schemas.microsoft.com/office/powerpoint/2010/main" val="4029028404"/>
              </p:ext>
            </p:extLst>
          </p:nvPr>
        </p:nvGraphicFramePr>
        <p:xfrm>
          <a:off x="934700" y="4024034"/>
          <a:ext cx="206515" cy="223725"/>
        </p:xfrm>
        <a:graphic>
          <a:graphicData uri="http://schemas.openxmlformats.org/presentationml/2006/ole">
            <mc:AlternateContent xmlns:mc="http://schemas.openxmlformats.org/markup-compatibility/2006">
              <mc:Choice xmlns:v="urn:schemas-microsoft-com:vml" Requires="v">
                <p:oleObj spid="_x0000_s175544" name="Equation" r:id="rId13" imgW="114102" imgH="126780" progId="Equation.DSMT4">
                  <p:embed/>
                </p:oleObj>
              </mc:Choice>
              <mc:Fallback>
                <p:oleObj name="Equation" r:id="rId13" imgW="114102" imgH="126780" progId="Equation.DSMT4">
                  <p:embed/>
                  <p:pic>
                    <p:nvPicPr>
                      <p:cNvPr id="9" name="对象 8">
                        <a:extLst>
                          <a:ext uri="{FF2B5EF4-FFF2-40B4-BE49-F238E27FC236}">
                            <a16:creationId xmlns:a16="http://schemas.microsoft.com/office/drawing/2014/main" id="{37C8557A-0B86-4953-846D-260EB17DF2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700" y="4024034"/>
                        <a:ext cx="206515" cy="223725"/>
                      </a:xfrm>
                      <a:prstGeom prst="rect">
                        <a:avLst/>
                      </a:prstGeom>
                      <a:noFill/>
                    </p:spPr>
                  </p:pic>
                </p:oleObj>
              </mc:Fallback>
            </mc:AlternateContent>
          </a:graphicData>
        </a:graphic>
      </p:graphicFrame>
      <p:graphicFrame>
        <p:nvGraphicFramePr>
          <p:cNvPr id="22" name="对象 21">
            <a:extLst>
              <a:ext uri="{FF2B5EF4-FFF2-40B4-BE49-F238E27FC236}">
                <a16:creationId xmlns:a16="http://schemas.microsoft.com/office/drawing/2014/main" id="{EAD566C9-C49C-45EA-AA3A-6C42E2F5BF40}"/>
              </a:ext>
            </a:extLst>
          </p:cNvPr>
          <p:cNvGraphicFramePr>
            <a:graphicFrameLocks noChangeAspect="1"/>
          </p:cNvGraphicFramePr>
          <p:nvPr>
            <p:extLst>
              <p:ext uri="{D42A27DB-BD31-4B8C-83A1-F6EECF244321}">
                <p14:modId xmlns:p14="http://schemas.microsoft.com/office/powerpoint/2010/main" val="1346876298"/>
              </p:ext>
            </p:extLst>
          </p:nvPr>
        </p:nvGraphicFramePr>
        <p:xfrm>
          <a:off x="1478001" y="4024034"/>
          <a:ext cx="206515" cy="223725"/>
        </p:xfrm>
        <a:graphic>
          <a:graphicData uri="http://schemas.openxmlformats.org/presentationml/2006/ole">
            <mc:AlternateContent xmlns:mc="http://schemas.openxmlformats.org/markup-compatibility/2006">
              <mc:Choice xmlns:v="urn:schemas-microsoft-com:vml" Requires="v">
                <p:oleObj spid="_x0000_s175545" name="Equation" r:id="rId14" imgW="114120" imgH="126720" progId="Equation.DSMT4">
                  <p:embed/>
                </p:oleObj>
              </mc:Choice>
              <mc:Fallback>
                <p:oleObj name="Equation" r:id="rId14" imgW="114120" imgH="126720" progId="Equation.DSMT4">
                  <p:embed/>
                  <p:pic>
                    <p:nvPicPr>
                      <p:cNvPr id="21" name="对象 20">
                        <a:extLst>
                          <a:ext uri="{FF2B5EF4-FFF2-40B4-BE49-F238E27FC236}">
                            <a16:creationId xmlns:a16="http://schemas.microsoft.com/office/drawing/2014/main" id="{6E514317-1741-45EE-A006-14DC8AB7C134}"/>
                          </a:ext>
                        </a:extLst>
                      </p:cNvPr>
                      <p:cNvPicPr>
                        <a:picLocks noChangeAspect="1" noChangeArrowheads="1"/>
                      </p:cNvPicPr>
                      <p:nvPr/>
                    </p:nvPicPr>
                    <p:blipFill>
                      <a:blip r:embed="rId15"/>
                      <a:srcRect/>
                      <a:stretch>
                        <a:fillRect/>
                      </a:stretch>
                    </p:blipFill>
                    <p:spPr bwMode="auto">
                      <a:xfrm>
                        <a:off x="1478001" y="4024034"/>
                        <a:ext cx="206515" cy="223725"/>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A731A56C-D864-4CA2-A39F-DF9E0BF491A0}"/>
              </a:ext>
            </a:extLst>
          </p:cNvPr>
          <p:cNvGraphicFramePr>
            <a:graphicFrameLocks noChangeAspect="1"/>
          </p:cNvGraphicFramePr>
          <p:nvPr>
            <p:extLst>
              <p:ext uri="{D42A27DB-BD31-4B8C-83A1-F6EECF244321}">
                <p14:modId xmlns:p14="http://schemas.microsoft.com/office/powerpoint/2010/main" val="3385190869"/>
              </p:ext>
            </p:extLst>
          </p:nvPr>
        </p:nvGraphicFramePr>
        <p:xfrm>
          <a:off x="2159000" y="3938588"/>
          <a:ext cx="252413" cy="312737"/>
        </p:xfrm>
        <a:graphic>
          <a:graphicData uri="http://schemas.openxmlformats.org/presentationml/2006/ole">
            <mc:AlternateContent xmlns:mc="http://schemas.openxmlformats.org/markup-compatibility/2006">
              <mc:Choice xmlns:v="urn:schemas-microsoft-com:vml" Requires="v">
                <p:oleObj spid="_x0000_s175546" name="Equation" r:id="rId16" imgW="139680" imgH="177480" progId="Equation.DSMT4">
                  <p:embed/>
                </p:oleObj>
              </mc:Choice>
              <mc:Fallback>
                <p:oleObj name="Equation" r:id="rId16" imgW="139680" imgH="177480" progId="Equation.DSMT4">
                  <p:embed/>
                  <p:pic>
                    <p:nvPicPr>
                      <p:cNvPr id="22" name="对象 21">
                        <a:extLst>
                          <a:ext uri="{FF2B5EF4-FFF2-40B4-BE49-F238E27FC236}">
                            <a16:creationId xmlns:a16="http://schemas.microsoft.com/office/drawing/2014/main" id="{EAD566C9-C49C-45EA-AA3A-6C42E2F5BF40}"/>
                          </a:ext>
                        </a:extLst>
                      </p:cNvPr>
                      <p:cNvPicPr>
                        <a:picLocks noChangeAspect="1" noChangeArrowheads="1"/>
                      </p:cNvPicPr>
                      <p:nvPr/>
                    </p:nvPicPr>
                    <p:blipFill>
                      <a:blip r:embed="rId17"/>
                      <a:srcRect/>
                      <a:stretch>
                        <a:fillRect/>
                      </a:stretch>
                    </p:blipFill>
                    <p:spPr bwMode="auto">
                      <a:xfrm>
                        <a:off x="2159000" y="3938588"/>
                        <a:ext cx="252413" cy="312737"/>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76E83D25-E356-42F8-99F1-ECDC7D932252}"/>
              </a:ext>
            </a:extLst>
          </p:cNvPr>
          <p:cNvGraphicFramePr>
            <a:graphicFrameLocks noChangeAspect="1"/>
          </p:cNvGraphicFramePr>
          <p:nvPr>
            <p:extLst>
              <p:ext uri="{D42A27DB-BD31-4B8C-83A1-F6EECF244321}">
                <p14:modId xmlns:p14="http://schemas.microsoft.com/office/powerpoint/2010/main" val="3637201076"/>
              </p:ext>
            </p:extLst>
          </p:nvPr>
        </p:nvGraphicFramePr>
        <p:xfrm>
          <a:off x="3816350" y="4197350"/>
          <a:ext cx="620713" cy="409575"/>
        </p:xfrm>
        <a:graphic>
          <a:graphicData uri="http://schemas.openxmlformats.org/presentationml/2006/ole">
            <mc:AlternateContent xmlns:mc="http://schemas.openxmlformats.org/markup-compatibility/2006">
              <mc:Choice xmlns:v="urn:schemas-microsoft-com:vml" Requires="v">
                <p:oleObj spid="_x0000_s175547" name="Equation" r:id="rId18" imgW="393529" imgH="253890" progId="Equation.DSMT4">
                  <p:embed/>
                </p:oleObj>
              </mc:Choice>
              <mc:Fallback>
                <p:oleObj name="Equation" r:id="rId18" imgW="393529" imgH="253890" progId="Equation.DSMT4">
                  <p:embed/>
                  <p:pic>
                    <p:nvPicPr>
                      <p:cNvPr id="0"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16350" y="4197350"/>
                        <a:ext cx="620713" cy="409575"/>
                      </a:xfrm>
                      <a:prstGeom prst="rect">
                        <a:avLst/>
                      </a:prstGeom>
                      <a:noFill/>
                    </p:spPr>
                  </p:pic>
                </p:oleObj>
              </mc:Fallback>
            </mc:AlternateContent>
          </a:graphicData>
        </a:graphic>
      </p:graphicFrame>
      <p:sp>
        <p:nvSpPr>
          <p:cNvPr id="25" name="矩形 24">
            <a:extLst>
              <a:ext uri="{FF2B5EF4-FFF2-40B4-BE49-F238E27FC236}">
                <a16:creationId xmlns:a16="http://schemas.microsoft.com/office/drawing/2014/main" id="{04DCA953-2D1D-4889-AB1A-84384F438294}"/>
              </a:ext>
            </a:extLst>
          </p:cNvPr>
          <p:cNvSpPr/>
          <p:nvPr/>
        </p:nvSpPr>
        <p:spPr>
          <a:xfrm>
            <a:off x="369058" y="4556358"/>
            <a:ext cx="4288353"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引入狄拉克符号右矢  和左矢量  ，</a:t>
            </a:r>
            <a:endParaRPr lang="zh-CN" altLang="en-US" sz="2000" dirty="0">
              <a:latin typeface="隶书" panose="02010509060101010101" pitchFamily="49" charset="-122"/>
              <a:ea typeface="隶书" panose="02010509060101010101" pitchFamily="49" charset="-122"/>
            </a:endParaRPr>
          </a:p>
        </p:txBody>
      </p:sp>
      <p:graphicFrame>
        <p:nvGraphicFramePr>
          <p:cNvPr id="27" name="对象 26">
            <a:extLst>
              <a:ext uri="{FF2B5EF4-FFF2-40B4-BE49-F238E27FC236}">
                <a16:creationId xmlns:a16="http://schemas.microsoft.com/office/drawing/2014/main" id="{CBE83CE9-0C36-405F-87D7-BB5E3C83876B}"/>
              </a:ext>
            </a:extLst>
          </p:cNvPr>
          <p:cNvGraphicFramePr>
            <a:graphicFrameLocks noChangeAspect="1"/>
          </p:cNvGraphicFramePr>
          <p:nvPr>
            <p:extLst>
              <p:ext uri="{D42A27DB-BD31-4B8C-83A1-F6EECF244321}">
                <p14:modId xmlns:p14="http://schemas.microsoft.com/office/powerpoint/2010/main" val="3512781934"/>
              </p:ext>
            </p:extLst>
          </p:nvPr>
        </p:nvGraphicFramePr>
        <p:xfrm>
          <a:off x="2741398" y="4606851"/>
          <a:ext cx="241300" cy="327025"/>
        </p:xfrm>
        <a:graphic>
          <a:graphicData uri="http://schemas.openxmlformats.org/presentationml/2006/ole">
            <mc:AlternateContent xmlns:mc="http://schemas.openxmlformats.org/markup-compatibility/2006">
              <mc:Choice xmlns:v="urn:schemas-microsoft-com:vml" Requires="v">
                <p:oleObj spid="_x0000_s175548" name="Equation" r:id="rId20" imgW="152280" imgH="203040" progId="Equation.DSMT4">
                  <p:embed/>
                </p:oleObj>
              </mc:Choice>
              <mc:Fallback>
                <p:oleObj name="Equation" r:id="rId20" imgW="152280" imgH="203040" progId="Equation.DSMT4">
                  <p:embed/>
                  <p:pic>
                    <p:nvPicPr>
                      <p:cNvPr id="17" name="对象 16">
                        <a:extLst>
                          <a:ext uri="{FF2B5EF4-FFF2-40B4-BE49-F238E27FC236}">
                            <a16:creationId xmlns:a16="http://schemas.microsoft.com/office/drawing/2014/main" id="{76E83D25-E356-42F8-99F1-ECDC7D932252}"/>
                          </a:ext>
                        </a:extLst>
                      </p:cNvPr>
                      <p:cNvPicPr>
                        <a:picLocks noChangeAspect="1" noChangeArrowheads="1"/>
                      </p:cNvPicPr>
                      <p:nvPr/>
                    </p:nvPicPr>
                    <p:blipFill>
                      <a:blip r:embed="rId21"/>
                      <a:srcRect/>
                      <a:stretch>
                        <a:fillRect/>
                      </a:stretch>
                    </p:blipFill>
                    <p:spPr bwMode="auto">
                      <a:xfrm>
                        <a:off x="2741398" y="4606851"/>
                        <a:ext cx="241300" cy="327025"/>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8A8925F1-3BE9-4F3F-A8BA-C7C7B5FA0BEB}"/>
              </a:ext>
            </a:extLst>
          </p:cNvPr>
          <p:cNvGraphicFramePr>
            <a:graphicFrameLocks noChangeAspect="1"/>
          </p:cNvGraphicFramePr>
          <p:nvPr>
            <p:extLst>
              <p:ext uri="{D42A27DB-BD31-4B8C-83A1-F6EECF244321}">
                <p14:modId xmlns:p14="http://schemas.microsoft.com/office/powerpoint/2010/main" val="1244058011"/>
              </p:ext>
            </p:extLst>
          </p:nvPr>
        </p:nvGraphicFramePr>
        <p:xfrm>
          <a:off x="3985775" y="4606851"/>
          <a:ext cx="241300" cy="327025"/>
        </p:xfrm>
        <a:graphic>
          <a:graphicData uri="http://schemas.openxmlformats.org/presentationml/2006/ole">
            <mc:AlternateContent xmlns:mc="http://schemas.openxmlformats.org/markup-compatibility/2006">
              <mc:Choice xmlns:v="urn:schemas-microsoft-com:vml" Requires="v">
                <p:oleObj spid="_x0000_s175549" name="Equation" r:id="rId22" imgW="152280" imgH="203040" progId="Equation.DSMT4">
                  <p:embed/>
                </p:oleObj>
              </mc:Choice>
              <mc:Fallback>
                <p:oleObj name="Equation" r:id="rId22" imgW="152280" imgH="203040" progId="Equation.DSMT4">
                  <p:embed/>
                  <p:pic>
                    <p:nvPicPr>
                      <p:cNvPr id="27" name="对象 26">
                        <a:extLst>
                          <a:ext uri="{FF2B5EF4-FFF2-40B4-BE49-F238E27FC236}">
                            <a16:creationId xmlns:a16="http://schemas.microsoft.com/office/drawing/2014/main" id="{CBE83CE9-0C36-405F-87D7-BB5E3C83876B}"/>
                          </a:ext>
                        </a:extLst>
                      </p:cNvPr>
                      <p:cNvPicPr>
                        <a:picLocks noChangeAspect="1" noChangeArrowheads="1"/>
                      </p:cNvPicPr>
                      <p:nvPr/>
                    </p:nvPicPr>
                    <p:blipFill>
                      <a:blip r:embed="rId23"/>
                      <a:srcRect/>
                      <a:stretch>
                        <a:fillRect/>
                      </a:stretch>
                    </p:blipFill>
                    <p:spPr bwMode="auto">
                      <a:xfrm>
                        <a:off x="3985775" y="4606851"/>
                        <a:ext cx="241300" cy="327025"/>
                      </a:xfrm>
                      <a:prstGeom prst="rect">
                        <a:avLst/>
                      </a:prstGeom>
                      <a:noFill/>
                    </p:spPr>
                  </p:pic>
                </p:oleObj>
              </mc:Fallback>
            </mc:AlternateContent>
          </a:graphicData>
        </a:graphic>
      </p:graphicFrame>
      <p:sp>
        <p:nvSpPr>
          <p:cNvPr id="29" name="矩形 28">
            <a:extLst>
              <a:ext uri="{FF2B5EF4-FFF2-40B4-BE49-F238E27FC236}">
                <a16:creationId xmlns:a16="http://schemas.microsoft.com/office/drawing/2014/main" id="{F30FD77C-D239-47FB-828D-6F3C1C7CA7C6}"/>
              </a:ext>
            </a:extLst>
          </p:cNvPr>
          <p:cNvSpPr/>
          <p:nvPr/>
        </p:nvSpPr>
        <p:spPr>
          <a:xfrm>
            <a:off x="475571" y="5360034"/>
            <a:ext cx="3775393" cy="400110"/>
          </a:xfrm>
          <a:prstGeom prst="rect">
            <a:avLst/>
          </a:prstGeom>
        </p:spPr>
        <p:txBody>
          <a:bodyPr wrap="none">
            <a:spAutoFit/>
          </a:bodyPr>
          <a:lstStyle/>
          <a:p>
            <a:r>
              <a:rPr lang="zh-CN" altLang="zh-CN" sz="2000" dirty="0">
                <a:latin typeface="隶书" panose="02010509060101010101" pitchFamily="49" charset="-122"/>
                <a:ea typeface="隶书" panose="02010509060101010101" pitchFamily="49" charset="-122"/>
                <a:cs typeface="Times New Roman" panose="02020603050405020304" pitchFamily="18" charset="0"/>
              </a:rPr>
              <a:t>空间的一个矢量</a:t>
            </a:r>
            <a:r>
              <a:rPr lang="en-US" altLang="zh-CN" sz="2000" dirty="0">
                <a:latin typeface="隶书" panose="02010509060101010101" pitchFamily="49" charset="-122"/>
                <a:ea typeface="隶书" panose="02010509060101010101" pitchFamily="49" charset="-122"/>
                <a:cs typeface="Times New Roman" panose="02020603050405020304" pitchFamily="18" charset="0"/>
              </a:rPr>
              <a:t>  </a:t>
            </a:r>
            <a:r>
              <a:rPr lang="zh-CN" altLang="en-US" sz="2000" dirty="0">
                <a:latin typeface="隶书" panose="02010509060101010101" pitchFamily="49" charset="-122"/>
                <a:ea typeface="隶书" panose="02010509060101010101" pitchFamily="49" charset="-122"/>
                <a:cs typeface="Times New Roman" panose="02020603050405020304" pitchFamily="18" charset="0"/>
              </a:rPr>
              <a:t>可以表示为：</a:t>
            </a:r>
            <a:endParaRPr lang="zh-CN" altLang="en-US" sz="2000" dirty="0">
              <a:latin typeface="隶书" panose="02010509060101010101" pitchFamily="49" charset="-122"/>
              <a:ea typeface="隶书" panose="02010509060101010101" pitchFamily="49" charset="-122"/>
            </a:endParaRPr>
          </a:p>
        </p:txBody>
      </p:sp>
      <p:sp>
        <p:nvSpPr>
          <p:cNvPr id="33" name="矩形 32">
            <a:extLst>
              <a:ext uri="{FF2B5EF4-FFF2-40B4-BE49-F238E27FC236}">
                <a16:creationId xmlns:a16="http://schemas.microsoft.com/office/drawing/2014/main" id="{D5562CC3-758B-40A8-8BFA-0736AE4E33E6}"/>
              </a:ext>
            </a:extLst>
          </p:cNvPr>
          <p:cNvSpPr/>
          <p:nvPr/>
        </p:nvSpPr>
        <p:spPr>
          <a:xfrm>
            <a:off x="4428098" y="4565185"/>
            <a:ext cx="3518912"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rPr>
              <a:t>矢量  的  分量  可以写为：</a:t>
            </a:r>
          </a:p>
        </p:txBody>
      </p:sp>
      <p:graphicFrame>
        <p:nvGraphicFramePr>
          <p:cNvPr id="34" name="对象 33">
            <a:extLst>
              <a:ext uri="{FF2B5EF4-FFF2-40B4-BE49-F238E27FC236}">
                <a16:creationId xmlns:a16="http://schemas.microsoft.com/office/drawing/2014/main" id="{AAA7258B-133B-492C-991E-2A9F9D1722D1}"/>
              </a:ext>
            </a:extLst>
          </p:cNvPr>
          <p:cNvGraphicFramePr>
            <a:graphicFrameLocks noChangeAspect="1"/>
          </p:cNvGraphicFramePr>
          <p:nvPr>
            <p:extLst>
              <p:ext uri="{D42A27DB-BD31-4B8C-83A1-F6EECF244321}">
                <p14:modId xmlns:p14="http://schemas.microsoft.com/office/powerpoint/2010/main" val="4029028404"/>
              </p:ext>
            </p:extLst>
          </p:nvPr>
        </p:nvGraphicFramePr>
        <p:xfrm>
          <a:off x="5050331" y="4701805"/>
          <a:ext cx="206515" cy="223725"/>
        </p:xfrm>
        <a:graphic>
          <a:graphicData uri="http://schemas.openxmlformats.org/presentationml/2006/ole">
            <mc:AlternateContent xmlns:mc="http://schemas.openxmlformats.org/markup-compatibility/2006">
              <mc:Choice xmlns:v="urn:schemas-microsoft-com:vml" Requires="v">
                <p:oleObj spid="_x0000_s175550" name="Equation" r:id="rId24" imgW="114102" imgH="126780" progId="Equation.DSMT4">
                  <p:embed/>
                </p:oleObj>
              </mc:Choice>
              <mc:Fallback>
                <p:oleObj name="Equation" r:id="rId24" imgW="114102" imgH="126780" progId="Equation.DSMT4">
                  <p:embed/>
                  <p:pic>
                    <p:nvPicPr>
                      <p:cNvPr id="21" name="对象 20">
                        <a:extLst>
                          <a:ext uri="{FF2B5EF4-FFF2-40B4-BE49-F238E27FC236}">
                            <a16:creationId xmlns:a16="http://schemas.microsoft.com/office/drawing/2014/main" id="{6E514317-1741-45EE-A006-14DC8AB7C1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0331" y="4701805"/>
                        <a:ext cx="206515" cy="223725"/>
                      </a:xfrm>
                      <a:prstGeom prst="rect">
                        <a:avLst/>
                      </a:prstGeom>
                      <a:noFill/>
                    </p:spPr>
                  </p:pic>
                </p:oleObj>
              </mc:Fallback>
            </mc:AlternateContent>
          </a:graphicData>
        </a:graphic>
      </p:graphicFrame>
      <p:graphicFrame>
        <p:nvGraphicFramePr>
          <p:cNvPr id="35" name="对象 34">
            <a:extLst>
              <a:ext uri="{FF2B5EF4-FFF2-40B4-BE49-F238E27FC236}">
                <a16:creationId xmlns:a16="http://schemas.microsoft.com/office/drawing/2014/main" id="{4A682D3E-618F-4CE0-8258-C067BFB51322}"/>
              </a:ext>
            </a:extLst>
          </p:cNvPr>
          <p:cNvGraphicFramePr>
            <a:graphicFrameLocks noChangeAspect="1"/>
          </p:cNvGraphicFramePr>
          <p:nvPr>
            <p:extLst>
              <p:ext uri="{D42A27DB-BD31-4B8C-83A1-F6EECF244321}">
                <p14:modId xmlns:p14="http://schemas.microsoft.com/office/powerpoint/2010/main" val="780181083"/>
              </p:ext>
            </p:extLst>
          </p:nvPr>
        </p:nvGraphicFramePr>
        <p:xfrm>
          <a:off x="5560899" y="4701805"/>
          <a:ext cx="206515" cy="223725"/>
        </p:xfrm>
        <a:graphic>
          <a:graphicData uri="http://schemas.openxmlformats.org/presentationml/2006/ole">
            <mc:AlternateContent xmlns:mc="http://schemas.openxmlformats.org/markup-compatibility/2006">
              <mc:Choice xmlns:v="urn:schemas-microsoft-com:vml" Requires="v">
                <p:oleObj spid="_x0000_s175551" name="Equation" r:id="rId25" imgW="114120" imgH="126720" progId="Equation.DSMT4">
                  <p:embed/>
                </p:oleObj>
              </mc:Choice>
              <mc:Fallback>
                <p:oleObj name="Equation" r:id="rId25" imgW="114120" imgH="126720" progId="Equation.DSMT4">
                  <p:embed/>
                  <p:pic>
                    <p:nvPicPr>
                      <p:cNvPr id="22" name="对象 21">
                        <a:extLst>
                          <a:ext uri="{FF2B5EF4-FFF2-40B4-BE49-F238E27FC236}">
                            <a16:creationId xmlns:a16="http://schemas.microsoft.com/office/drawing/2014/main" id="{EAD566C9-C49C-45EA-AA3A-6C42E2F5BF40}"/>
                          </a:ext>
                        </a:extLst>
                      </p:cNvPr>
                      <p:cNvPicPr>
                        <a:picLocks noChangeAspect="1" noChangeArrowheads="1"/>
                      </p:cNvPicPr>
                      <p:nvPr/>
                    </p:nvPicPr>
                    <p:blipFill>
                      <a:blip r:embed="rId26"/>
                      <a:srcRect/>
                      <a:stretch>
                        <a:fillRect/>
                      </a:stretch>
                    </p:blipFill>
                    <p:spPr bwMode="auto">
                      <a:xfrm>
                        <a:off x="5560899" y="4701805"/>
                        <a:ext cx="206515" cy="223725"/>
                      </a:xfrm>
                      <a:prstGeom prst="rect">
                        <a:avLst/>
                      </a:prstGeom>
                      <a:noFill/>
                    </p:spPr>
                  </p:pic>
                </p:oleObj>
              </mc:Fallback>
            </mc:AlternateContent>
          </a:graphicData>
        </a:graphic>
      </p:graphicFrame>
      <p:graphicFrame>
        <p:nvGraphicFramePr>
          <p:cNvPr id="36" name="对象 35">
            <a:extLst>
              <a:ext uri="{FF2B5EF4-FFF2-40B4-BE49-F238E27FC236}">
                <a16:creationId xmlns:a16="http://schemas.microsoft.com/office/drawing/2014/main" id="{E0056696-54B3-4E5C-A208-17164E894006}"/>
              </a:ext>
            </a:extLst>
          </p:cNvPr>
          <p:cNvGraphicFramePr>
            <a:graphicFrameLocks noChangeAspect="1"/>
          </p:cNvGraphicFramePr>
          <p:nvPr>
            <p:extLst>
              <p:ext uri="{D42A27DB-BD31-4B8C-83A1-F6EECF244321}">
                <p14:modId xmlns:p14="http://schemas.microsoft.com/office/powerpoint/2010/main" val="2369998150"/>
              </p:ext>
            </p:extLst>
          </p:nvPr>
        </p:nvGraphicFramePr>
        <p:xfrm>
          <a:off x="6297001" y="4614786"/>
          <a:ext cx="252413" cy="312737"/>
        </p:xfrm>
        <a:graphic>
          <a:graphicData uri="http://schemas.openxmlformats.org/presentationml/2006/ole">
            <mc:AlternateContent xmlns:mc="http://schemas.openxmlformats.org/markup-compatibility/2006">
              <mc:Choice xmlns:v="urn:schemas-microsoft-com:vml" Requires="v">
                <p:oleObj spid="_x0000_s175552" name="Equation" r:id="rId27" imgW="139680" imgH="177480" progId="Equation.DSMT4">
                  <p:embed/>
                </p:oleObj>
              </mc:Choice>
              <mc:Fallback>
                <p:oleObj name="Equation" r:id="rId27" imgW="139680" imgH="177480" progId="Equation.DSMT4">
                  <p:embed/>
                  <p:pic>
                    <p:nvPicPr>
                      <p:cNvPr id="23" name="对象 22">
                        <a:extLst>
                          <a:ext uri="{FF2B5EF4-FFF2-40B4-BE49-F238E27FC236}">
                            <a16:creationId xmlns:a16="http://schemas.microsoft.com/office/drawing/2014/main" id="{A731A56C-D864-4CA2-A39F-DF9E0BF491A0}"/>
                          </a:ext>
                        </a:extLst>
                      </p:cNvPr>
                      <p:cNvPicPr>
                        <a:picLocks noChangeAspect="1" noChangeArrowheads="1"/>
                      </p:cNvPicPr>
                      <p:nvPr/>
                    </p:nvPicPr>
                    <p:blipFill>
                      <a:blip r:embed="rId28"/>
                      <a:srcRect/>
                      <a:stretch>
                        <a:fillRect/>
                      </a:stretch>
                    </p:blipFill>
                    <p:spPr bwMode="auto">
                      <a:xfrm>
                        <a:off x="6297001" y="4614786"/>
                        <a:ext cx="252413" cy="312737"/>
                      </a:xfrm>
                      <a:prstGeom prst="rect">
                        <a:avLst/>
                      </a:prstGeom>
                      <a:noFill/>
                    </p:spPr>
                  </p:pic>
                </p:oleObj>
              </mc:Fallback>
            </mc:AlternateContent>
          </a:graphicData>
        </a:graphic>
      </p:graphicFrame>
      <p:graphicFrame>
        <p:nvGraphicFramePr>
          <p:cNvPr id="37" name="对象 36">
            <a:extLst>
              <a:ext uri="{FF2B5EF4-FFF2-40B4-BE49-F238E27FC236}">
                <a16:creationId xmlns:a16="http://schemas.microsoft.com/office/drawing/2014/main" id="{D1634E49-4EF3-442F-BED7-102697506423}"/>
              </a:ext>
            </a:extLst>
          </p:cNvPr>
          <p:cNvGraphicFramePr>
            <a:graphicFrameLocks noChangeAspect="1"/>
          </p:cNvGraphicFramePr>
          <p:nvPr>
            <p:extLst>
              <p:ext uri="{D42A27DB-BD31-4B8C-83A1-F6EECF244321}">
                <p14:modId xmlns:p14="http://schemas.microsoft.com/office/powerpoint/2010/main" val="3491448077"/>
              </p:ext>
            </p:extLst>
          </p:nvPr>
        </p:nvGraphicFramePr>
        <p:xfrm>
          <a:off x="3757718" y="4997123"/>
          <a:ext cx="747145" cy="326876"/>
        </p:xfrm>
        <a:graphic>
          <a:graphicData uri="http://schemas.openxmlformats.org/presentationml/2006/ole">
            <mc:AlternateContent xmlns:mc="http://schemas.openxmlformats.org/markup-compatibility/2006">
              <mc:Choice xmlns:v="urn:schemas-microsoft-com:vml" Requires="v">
                <p:oleObj spid="_x0000_s175553" name="Equation" r:id="rId29" imgW="457002" imgH="203112" progId="Equation.DSMT4">
                  <p:embed/>
                </p:oleObj>
              </mc:Choice>
              <mc:Fallback>
                <p:oleObj name="Equation" r:id="rId29" imgW="457002" imgH="203112" progId="Equation.DSMT4">
                  <p:embed/>
                  <p:pic>
                    <p:nvPicPr>
                      <p:cNvPr id="0" name="Object 3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57718" y="4997123"/>
                        <a:ext cx="747145" cy="326876"/>
                      </a:xfrm>
                      <a:prstGeom prst="rect">
                        <a:avLst/>
                      </a:prstGeom>
                      <a:noFill/>
                    </p:spPr>
                  </p:pic>
                </p:oleObj>
              </mc:Fallback>
            </mc:AlternateContent>
          </a:graphicData>
        </a:graphic>
      </p:graphicFrame>
      <p:graphicFrame>
        <p:nvGraphicFramePr>
          <p:cNvPr id="38" name="对象 37">
            <a:extLst>
              <a:ext uri="{FF2B5EF4-FFF2-40B4-BE49-F238E27FC236}">
                <a16:creationId xmlns:a16="http://schemas.microsoft.com/office/drawing/2014/main" id="{5D99B0ED-85D5-45D0-A724-4FCDBDEA592E}"/>
              </a:ext>
            </a:extLst>
          </p:cNvPr>
          <p:cNvGraphicFramePr>
            <a:graphicFrameLocks noChangeAspect="1"/>
          </p:cNvGraphicFramePr>
          <p:nvPr>
            <p:extLst>
              <p:ext uri="{D42A27DB-BD31-4B8C-83A1-F6EECF244321}">
                <p14:modId xmlns:p14="http://schemas.microsoft.com/office/powerpoint/2010/main" val="353823514"/>
              </p:ext>
            </p:extLst>
          </p:nvPr>
        </p:nvGraphicFramePr>
        <p:xfrm>
          <a:off x="2385265" y="5500530"/>
          <a:ext cx="206515" cy="223725"/>
        </p:xfrm>
        <a:graphic>
          <a:graphicData uri="http://schemas.openxmlformats.org/presentationml/2006/ole">
            <mc:AlternateContent xmlns:mc="http://schemas.openxmlformats.org/markup-compatibility/2006">
              <mc:Choice xmlns:v="urn:schemas-microsoft-com:vml" Requires="v">
                <p:oleObj spid="_x0000_s175554" name="Equation" r:id="rId31" imgW="114102" imgH="126780" progId="Equation.DSMT4">
                  <p:embed/>
                </p:oleObj>
              </mc:Choice>
              <mc:Fallback>
                <p:oleObj name="Equation" r:id="rId31" imgW="114102" imgH="126780" progId="Equation.DSMT4">
                  <p:embed/>
                  <p:pic>
                    <p:nvPicPr>
                      <p:cNvPr id="9" name="对象 8">
                        <a:extLst>
                          <a:ext uri="{FF2B5EF4-FFF2-40B4-BE49-F238E27FC236}">
                            <a16:creationId xmlns:a16="http://schemas.microsoft.com/office/drawing/2014/main" id="{37C8557A-0B86-4953-846D-260EB17DF2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5265" y="5500530"/>
                        <a:ext cx="206515" cy="223725"/>
                      </a:xfrm>
                      <a:prstGeom prst="rect">
                        <a:avLst/>
                      </a:prstGeom>
                      <a:noFill/>
                    </p:spPr>
                  </p:pic>
                </p:oleObj>
              </mc:Fallback>
            </mc:AlternateContent>
          </a:graphicData>
        </a:graphic>
      </p:graphicFrame>
      <p:graphicFrame>
        <p:nvGraphicFramePr>
          <p:cNvPr id="40" name="对象 39">
            <a:extLst>
              <a:ext uri="{FF2B5EF4-FFF2-40B4-BE49-F238E27FC236}">
                <a16:creationId xmlns:a16="http://schemas.microsoft.com/office/drawing/2014/main" id="{D666AD10-061B-4E2F-A55D-3DE6F610EE54}"/>
              </a:ext>
            </a:extLst>
          </p:cNvPr>
          <p:cNvGraphicFramePr>
            <a:graphicFrameLocks noChangeAspect="1"/>
          </p:cNvGraphicFramePr>
          <p:nvPr>
            <p:extLst>
              <p:ext uri="{D42A27DB-BD31-4B8C-83A1-F6EECF244321}">
                <p14:modId xmlns:p14="http://schemas.microsoft.com/office/powerpoint/2010/main" val="532687056"/>
              </p:ext>
            </p:extLst>
          </p:nvPr>
        </p:nvGraphicFramePr>
        <p:xfrm>
          <a:off x="3653634" y="5806670"/>
          <a:ext cx="1836732" cy="326876"/>
        </p:xfrm>
        <a:graphic>
          <a:graphicData uri="http://schemas.openxmlformats.org/presentationml/2006/ole">
            <mc:AlternateContent xmlns:mc="http://schemas.openxmlformats.org/markup-compatibility/2006">
              <mc:Choice xmlns:v="urn:schemas-microsoft-com:vml" Requires="v">
                <p:oleObj spid="_x0000_s175555" name="Equation" r:id="rId32" imgW="1129810" imgH="203112" progId="Equation.DSMT4">
                  <p:embed/>
                </p:oleObj>
              </mc:Choice>
              <mc:Fallback>
                <p:oleObj name="Equation" r:id="rId32" imgW="1129810" imgH="203112" progId="Equation.DSMT4">
                  <p:embed/>
                  <p:pic>
                    <p:nvPicPr>
                      <p:cNvPr id="0" name="Object 5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653634" y="5806670"/>
                        <a:ext cx="1836732" cy="326876"/>
                      </a:xfrm>
                      <a:prstGeom prst="rect">
                        <a:avLst/>
                      </a:prstGeom>
                      <a:noFill/>
                    </p:spPr>
                  </p:pic>
                </p:oleObj>
              </mc:Fallback>
            </mc:AlternateContent>
          </a:graphicData>
        </a:graphic>
      </p:graphicFrame>
      <p:sp>
        <p:nvSpPr>
          <p:cNvPr id="41" name="矩形 40">
            <a:extLst>
              <a:ext uri="{FF2B5EF4-FFF2-40B4-BE49-F238E27FC236}">
                <a16:creationId xmlns:a16="http://schemas.microsoft.com/office/drawing/2014/main" id="{49090CF3-C2D1-4464-9D19-1DF4B1FF7898}"/>
              </a:ext>
            </a:extLst>
          </p:cNvPr>
          <p:cNvSpPr/>
          <p:nvPr/>
        </p:nvSpPr>
        <p:spPr>
          <a:xfrm>
            <a:off x="475571" y="6157570"/>
            <a:ext cx="2492990"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定义一个恒等算符：</a:t>
            </a:r>
            <a:endParaRPr lang="zh-CN" altLang="en-US" sz="2000" dirty="0">
              <a:latin typeface="隶书" panose="02010509060101010101" pitchFamily="49" charset="-122"/>
              <a:ea typeface="隶书" panose="02010509060101010101" pitchFamily="49" charset="-122"/>
            </a:endParaRPr>
          </a:p>
        </p:txBody>
      </p:sp>
      <p:graphicFrame>
        <p:nvGraphicFramePr>
          <p:cNvPr id="43" name="对象 42">
            <a:extLst>
              <a:ext uri="{FF2B5EF4-FFF2-40B4-BE49-F238E27FC236}">
                <a16:creationId xmlns:a16="http://schemas.microsoft.com/office/drawing/2014/main" id="{CBCA777E-F2AB-4718-A9DB-F069F9FC8C6F}"/>
              </a:ext>
            </a:extLst>
          </p:cNvPr>
          <p:cNvGraphicFramePr>
            <a:graphicFrameLocks noChangeAspect="1"/>
          </p:cNvGraphicFramePr>
          <p:nvPr>
            <p:extLst>
              <p:ext uri="{D42A27DB-BD31-4B8C-83A1-F6EECF244321}">
                <p14:modId xmlns:p14="http://schemas.microsoft.com/office/powerpoint/2010/main" val="1260337375"/>
              </p:ext>
            </p:extLst>
          </p:nvPr>
        </p:nvGraphicFramePr>
        <p:xfrm>
          <a:off x="3181108" y="6232324"/>
          <a:ext cx="1518328" cy="325356"/>
        </p:xfrm>
        <a:graphic>
          <a:graphicData uri="http://schemas.openxmlformats.org/presentationml/2006/ole">
            <mc:AlternateContent xmlns:mc="http://schemas.openxmlformats.org/markup-compatibility/2006">
              <mc:Choice xmlns:v="urn:schemas-microsoft-com:vml" Requires="v">
                <p:oleObj spid="_x0000_s175556" name="Equation" r:id="rId34" imgW="939392" imgH="203112" progId="Equation.DSMT4">
                  <p:embed/>
                </p:oleObj>
              </mc:Choice>
              <mc:Fallback>
                <p:oleObj name="Equation" r:id="rId34" imgW="939392" imgH="203112" progId="Equation.DSMT4">
                  <p:embed/>
                  <p:pic>
                    <p:nvPicPr>
                      <p:cNvPr id="0" name="Object 5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81108" y="6232324"/>
                        <a:ext cx="1518328" cy="325356"/>
                      </a:xfrm>
                      <a:prstGeom prst="rect">
                        <a:avLst/>
                      </a:prstGeom>
                      <a:noFill/>
                    </p:spPr>
                  </p:pic>
                </p:oleObj>
              </mc:Fallback>
            </mc:AlternateContent>
          </a:graphicData>
        </a:graphic>
      </p:graphicFrame>
    </p:spTree>
    <p:extLst>
      <p:ext uri="{BB962C8B-B14F-4D97-AF65-F5344CB8AC3E}">
        <p14:creationId xmlns:p14="http://schemas.microsoft.com/office/powerpoint/2010/main" val="373375711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7" name="矩形 6">
            <a:extLst>
              <a:ext uri="{FF2B5EF4-FFF2-40B4-BE49-F238E27FC236}">
                <a16:creationId xmlns:a16="http://schemas.microsoft.com/office/drawing/2014/main" id="{5EE94730-D44A-42A2-92A5-1B31D3269DE6}"/>
              </a:ext>
            </a:extLst>
          </p:cNvPr>
          <p:cNvSpPr/>
          <p:nvPr/>
        </p:nvSpPr>
        <p:spPr>
          <a:xfrm>
            <a:off x="378956" y="1213143"/>
            <a:ext cx="8640960" cy="707886"/>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一般来讲，一个</a:t>
            </a:r>
            <a:r>
              <a:rPr lang="en-US" altLang="zh-CN" sz="2000" dirty="0">
                <a:latin typeface="隶书" panose="02010509060101010101" pitchFamily="49" charset="-122"/>
                <a:ea typeface="隶书" panose="02010509060101010101" pitchFamily="49" charset="-122"/>
              </a:rPr>
              <a:t>N</a:t>
            </a:r>
            <a:r>
              <a:rPr lang="zh-CN" altLang="en-US" sz="2000" dirty="0">
                <a:latin typeface="隶书" panose="02010509060101010101" pitchFamily="49" charset="-122"/>
                <a:ea typeface="隶书" panose="02010509060101010101" pitchFamily="49" charset="-122"/>
              </a:rPr>
              <a:t>维空间中，一个矢量可以表示为其单位矢量  的完备集展开，可以表示为：</a:t>
            </a:r>
          </a:p>
        </p:txBody>
      </p:sp>
      <p:sp>
        <p:nvSpPr>
          <p:cNvPr id="6" name="矩形 5">
            <a:extLst>
              <a:ext uri="{FF2B5EF4-FFF2-40B4-BE49-F238E27FC236}">
                <a16:creationId xmlns:a16="http://schemas.microsoft.com/office/drawing/2014/main" id="{68217B68-6FE7-461E-B102-6CF1C479B477}"/>
              </a:ext>
            </a:extLst>
          </p:cNvPr>
          <p:cNvSpPr/>
          <p:nvPr/>
        </p:nvSpPr>
        <p:spPr>
          <a:xfrm>
            <a:off x="398109" y="3280208"/>
            <a:ext cx="6340197"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狄拉克符号的单位矢量内积是      ，</a:t>
            </a:r>
            <a:r>
              <a:rPr lang="zh-CN" altLang="zh-CN" sz="2000" dirty="0">
                <a:latin typeface="隶书" panose="02010509060101010101" pitchFamily="49" charset="-122"/>
                <a:ea typeface="隶书" panose="02010509060101010101" pitchFamily="49" charset="-122"/>
              </a:rPr>
              <a:t>恒等算符写作：</a:t>
            </a:r>
            <a:endParaRPr lang="zh-CN" altLang="en-US" sz="2000" dirty="0">
              <a:latin typeface="隶书" panose="02010509060101010101" pitchFamily="49" charset="-122"/>
              <a:ea typeface="隶书" panose="02010509060101010101" pitchFamily="49" charset="-122"/>
            </a:endParaRPr>
          </a:p>
        </p:txBody>
      </p:sp>
      <p:sp>
        <p:nvSpPr>
          <p:cNvPr id="8" name="Rectangle 4">
            <a:extLst>
              <a:ext uri="{FF2B5EF4-FFF2-40B4-BE49-F238E27FC236}">
                <a16:creationId xmlns:a16="http://schemas.microsoft.com/office/drawing/2014/main" id="{C36BAA6D-8C15-4E68-AB89-18F1F72374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矩形 24">
            <a:extLst>
              <a:ext uri="{FF2B5EF4-FFF2-40B4-BE49-F238E27FC236}">
                <a16:creationId xmlns:a16="http://schemas.microsoft.com/office/drawing/2014/main" id="{04DCA953-2D1D-4889-AB1A-84384F438294}"/>
              </a:ext>
            </a:extLst>
          </p:cNvPr>
          <p:cNvSpPr/>
          <p:nvPr/>
        </p:nvSpPr>
        <p:spPr>
          <a:xfrm>
            <a:off x="635577" y="4109010"/>
            <a:ext cx="8135560" cy="400110"/>
          </a:xfrm>
          <a:prstGeom prst="rect">
            <a:avLst/>
          </a:prstGeom>
        </p:spPr>
        <p:txBody>
          <a:bodyPr wrap="none">
            <a:spAutoFit/>
          </a:bodyPr>
          <a:lstStyle/>
          <a:p>
            <a:r>
              <a:rPr lang="zh-CN" altLang="en-US" sz="2000" dirty="0">
                <a:latin typeface="隶书" panose="02010509060101010101" pitchFamily="49" charset="-122"/>
                <a:ea typeface="隶书" panose="02010509060101010101" pitchFamily="49" charset="-122"/>
                <a:cs typeface="Times New Roman" panose="02020603050405020304" pitchFamily="18" charset="0"/>
              </a:rPr>
              <a:t>   表示态矢  在基  的展开系数或者投影的幅度，   也叫投影算符。</a:t>
            </a:r>
            <a:endParaRPr lang="zh-CN" altLang="en-US" sz="2000" dirty="0">
              <a:latin typeface="隶书" panose="02010509060101010101" pitchFamily="49" charset="-122"/>
              <a:ea typeface="隶书" panose="02010509060101010101" pitchFamily="49" charset="-122"/>
            </a:endParaRPr>
          </a:p>
        </p:txBody>
      </p:sp>
      <p:graphicFrame>
        <p:nvGraphicFramePr>
          <p:cNvPr id="27" name="对象 26">
            <a:extLst>
              <a:ext uri="{FF2B5EF4-FFF2-40B4-BE49-F238E27FC236}">
                <a16:creationId xmlns:a16="http://schemas.microsoft.com/office/drawing/2014/main" id="{CBE83CE9-0C36-405F-87D7-BB5E3C83876B}"/>
              </a:ext>
            </a:extLst>
          </p:cNvPr>
          <p:cNvGraphicFramePr>
            <a:graphicFrameLocks noChangeAspect="1"/>
          </p:cNvGraphicFramePr>
          <p:nvPr>
            <p:extLst>
              <p:ext uri="{D42A27DB-BD31-4B8C-83A1-F6EECF244321}">
                <p14:modId xmlns:p14="http://schemas.microsoft.com/office/powerpoint/2010/main" val="2889014121"/>
              </p:ext>
            </p:extLst>
          </p:nvPr>
        </p:nvGraphicFramePr>
        <p:xfrm>
          <a:off x="2111375" y="4177848"/>
          <a:ext cx="261938" cy="327025"/>
        </p:xfrm>
        <a:graphic>
          <a:graphicData uri="http://schemas.openxmlformats.org/presentationml/2006/ole">
            <mc:AlternateContent xmlns:mc="http://schemas.openxmlformats.org/markup-compatibility/2006">
              <mc:Choice xmlns:v="urn:schemas-microsoft-com:vml" Requires="v">
                <p:oleObj spid="_x0000_s187545" name="Equation" r:id="rId3" imgW="164880" imgH="203040" progId="Equation.DSMT4">
                  <p:embed/>
                </p:oleObj>
              </mc:Choice>
              <mc:Fallback>
                <p:oleObj name="Equation" r:id="rId3" imgW="164880" imgH="203040" progId="Equation.DSMT4">
                  <p:embed/>
                  <p:pic>
                    <p:nvPicPr>
                      <p:cNvPr id="27" name="对象 26">
                        <a:extLst>
                          <a:ext uri="{FF2B5EF4-FFF2-40B4-BE49-F238E27FC236}">
                            <a16:creationId xmlns:a16="http://schemas.microsoft.com/office/drawing/2014/main" id="{CBE83CE9-0C36-405F-87D7-BB5E3C83876B}"/>
                          </a:ext>
                        </a:extLst>
                      </p:cNvPr>
                      <p:cNvPicPr>
                        <a:picLocks noChangeAspect="1" noChangeArrowheads="1"/>
                      </p:cNvPicPr>
                      <p:nvPr/>
                    </p:nvPicPr>
                    <p:blipFill>
                      <a:blip r:embed="rId4"/>
                      <a:srcRect/>
                      <a:stretch>
                        <a:fillRect/>
                      </a:stretch>
                    </p:blipFill>
                    <p:spPr bwMode="auto">
                      <a:xfrm>
                        <a:off x="2111375" y="4177848"/>
                        <a:ext cx="261938" cy="327025"/>
                      </a:xfrm>
                      <a:prstGeom prst="rect">
                        <a:avLst/>
                      </a:prstGeom>
                      <a:noFill/>
                    </p:spPr>
                  </p:pic>
                </p:oleObj>
              </mc:Fallback>
            </mc:AlternateContent>
          </a:graphicData>
        </a:graphic>
      </p:graphicFrame>
      <p:sp>
        <p:nvSpPr>
          <p:cNvPr id="29" name="矩形 28">
            <a:extLst>
              <a:ext uri="{FF2B5EF4-FFF2-40B4-BE49-F238E27FC236}">
                <a16:creationId xmlns:a16="http://schemas.microsoft.com/office/drawing/2014/main" id="{F30FD77C-D239-47FB-828D-6F3C1C7CA7C6}"/>
              </a:ext>
            </a:extLst>
          </p:cNvPr>
          <p:cNvSpPr/>
          <p:nvPr/>
        </p:nvSpPr>
        <p:spPr>
          <a:xfrm>
            <a:off x="475571" y="5360034"/>
            <a:ext cx="8244135" cy="707886"/>
          </a:xfrm>
          <a:prstGeom prst="rect">
            <a:avLst/>
          </a:prstGeom>
        </p:spPr>
        <p:txBody>
          <a:bodyPr wrap="square">
            <a:spAutoFit/>
          </a:bodyPr>
          <a:lstStyle/>
          <a:p>
            <a:r>
              <a:rPr lang="zh-CN" altLang="zh-CN" sz="2000" dirty="0">
                <a:latin typeface="隶书" panose="02010509060101010101" pitchFamily="49" charset="-122"/>
                <a:ea typeface="隶书" panose="02010509060101010101" pitchFamily="49" charset="-122"/>
              </a:rPr>
              <a:t>在量子力学中，展开系数一般是复数。就此而论，一个内积的复数共轭由下面式子给出：</a:t>
            </a:r>
          </a:p>
        </p:txBody>
      </p:sp>
      <p:graphicFrame>
        <p:nvGraphicFramePr>
          <p:cNvPr id="14" name="对象 13">
            <a:extLst>
              <a:ext uri="{FF2B5EF4-FFF2-40B4-BE49-F238E27FC236}">
                <a16:creationId xmlns:a16="http://schemas.microsoft.com/office/drawing/2014/main" id="{2F802BB2-E0CA-45CA-AEA2-587CA9D7D4BB}"/>
              </a:ext>
            </a:extLst>
          </p:cNvPr>
          <p:cNvGraphicFramePr>
            <a:graphicFrameLocks noChangeAspect="1"/>
          </p:cNvGraphicFramePr>
          <p:nvPr>
            <p:extLst>
              <p:ext uri="{D42A27DB-BD31-4B8C-83A1-F6EECF244321}">
                <p14:modId xmlns:p14="http://schemas.microsoft.com/office/powerpoint/2010/main" val="69446515"/>
              </p:ext>
            </p:extLst>
          </p:nvPr>
        </p:nvGraphicFramePr>
        <p:xfrm>
          <a:off x="7227295" y="1232408"/>
          <a:ext cx="206515" cy="330424"/>
        </p:xfrm>
        <a:graphic>
          <a:graphicData uri="http://schemas.openxmlformats.org/presentationml/2006/ole">
            <mc:AlternateContent xmlns:mc="http://schemas.openxmlformats.org/markup-compatibility/2006">
              <mc:Choice xmlns:v="urn:schemas-microsoft-com:vml" Requires="v">
                <p:oleObj spid="_x0000_s187546" name="Equation" r:id="rId5" imgW="139700" imgH="228600" progId="Equation.DSMT4">
                  <p:embed/>
                </p:oleObj>
              </mc:Choice>
              <mc:Fallback>
                <p:oleObj name="Equation" r:id="rId5" imgW="139700" imgH="2286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7295" y="1232408"/>
                        <a:ext cx="206515" cy="330424"/>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CA82AF46-B17B-403C-A24D-A3395914E3C4}"/>
              </a:ext>
            </a:extLst>
          </p:cNvPr>
          <p:cNvGraphicFramePr>
            <a:graphicFrameLocks noChangeAspect="1"/>
          </p:cNvGraphicFramePr>
          <p:nvPr>
            <p:extLst>
              <p:ext uri="{D42A27DB-BD31-4B8C-83A1-F6EECF244321}">
                <p14:modId xmlns:p14="http://schemas.microsoft.com/office/powerpoint/2010/main" val="2015161569"/>
              </p:ext>
            </p:extLst>
          </p:nvPr>
        </p:nvGraphicFramePr>
        <p:xfrm>
          <a:off x="3236245" y="1904833"/>
          <a:ext cx="1335755" cy="591790"/>
        </p:xfrm>
        <a:graphic>
          <a:graphicData uri="http://schemas.openxmlformats.org/presentationml/2006/ole">
            <mc:AlternateContent xmlns:mc="http://schemas.openxmlformats.org/markup-compatibility/2006">
              <mc:Choice xmlns:v="urn:schemas-microsoft-com:vml" Requires="v">
                <p:oleObj spid="_x0000_s187547" name="Equation" r:id="rId7" imgW="749300" imgH="330200" progId="Equation.DSMT4">
                  <p:embed/>
                </p:oleObj>
              </mc:Choice>
              <mc:Fallback>
                <p:oleObj name="Equation" r:id="rId7" imgW="749300" imgH="330200"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6245" y="1904833"/>
                        <a:ext cx="1335755" cy="591790"/>
                      </a:xfrm>
                      <a:prstGeom prst="rect">
                        <a:avLst/>
                      </a:prstGeom>
                      <a:noFill/>
                    </p:spPr>
                  </p:pic>
                </p:oleObj>
              </mc:Fallback>
            </mc:AlternateContent>
          </a:graphicData>
        </a:graphic>
      </p:graphicFrame>
      <p:sp>
        <p:nvSpPr>
          <p:cNvPr id="24" name="矩形 23">
            <a:extLst>
              <a:ext uri="{FF2B5EF4-FFF2-40B4-BE49-F238E27FC236}">
                <a16:creationId xmlns:a16="http://schemas.microsoft.com/office/drawing/2014/main" id="{ABBE8521-1A72-4450-B38D-AD7A632BB8D0}"/>
              </a:ext>
            </a:extLst>
          </p:cNvPr>
          <p:cNvSpPr/>
          <p:nvPr/>
        </p:nvSpPr>
        <p:spPr>
          <a:xfrm>
            <a:off x="424274" y="2404952"/>
            <a:ext cx="8520281" cy="400110"/>
          </a:xfrm>
          <a:prstGeom prst="rect">
            <a:avLst/>
          </a:prstGeom>
        </p:spPr>
        <p:txBody>
          <a:bodyPr wrap="none">
            <a:spAutoFit/>
          </a:bodyPr>
          <a:lstStyle/>
          <a:p>
            <a:r>
              <a:rPr lang="zh-CN" altLang="zh-CN" sz="2000" dirty="0">
                <a:latin typeface="隶书" panose="02010509060101010101" pitchFamily="49" charset="-122"/>
                <a:ea typeface="隶书" panose="02010509060101010101" pitchFamily="49" charset="-122"/>
                <a:cs typeface="Times New Roman" panose="02020603050405020304" pitchFamily="18" charset="0"/>
              </a:rPr>
              <a:t>这些单位矢量是正交归一的，也就是</a:t>
            </a:r>
            <a:r>
              <a:rPr lang="en-US" altLang="zh-CN" sz="2000" dirty="0">
                <a:latin typeface="隶书" panose="02010509060101010101" pitchFamily="49" charset="-122"/>
                <a:ea typeface="隶书" panose="02010509060101010101" pitchFamily="49" charset="-122"/>
                <a:cs typeface="Times New Roman" panose="02020603050405020304" pitchFamily="18" charset="0"/>
              </a:rPr>
              <a:t>       </a:t>
            </a:r>
            <a:r>
              <a:rPr lang="zh-CN" altLang="en-US" sz="2000" dirty="0">
                <a:latin typeface="隶书" panose="02010509060101010101" pitchFamily="49" charset="-122"/>
                <a:ea typeface="隶书" panose="02010509060101010101" pitchFamily="49" charset="-122"/>
                <a:cs typeface="Times New Roman" panose="02020603050405020304" pitchFamily="18" charset="0"/>
              </a:rPr>
              <a:t>采用狄拉克符号，可以写为：</a:t>
            </a:r>
            <a:endParaRPr lang="zh-CN" altLang="en-US" sz="2000" dirty="0">
              <a:latin typeface="隶书" panose="02010509060101010101" pitchFamily="49" charset="-122"/>
              <a:ea typeface="隶书" panose="02010509060101010101" pitchFamily="49" charset="-122"/>
            </a:endParaRPr>
          </a:p>
        </p:txBody>
      </p:sp>
      <p:graphicFrame>
        <p:nvGraphicFramePr>
          <p:cNvPr id="30" name="对象 29">
            <a:extLst>
              <a:ext uri="{FF2B5EF4-FFF2-40B4-BE49-F238E27FC236}">
                <a16:creationId xmlns:a16="http://schemas.microsoft.com/office/drawing/2014/main" id="{79EA6F82-12B8-4E8A-BAC3-63D27B1FE25E}"/>
              </a:ext>
            </a:extLst>
          </p:cNvPr>
          <p:cNvGraphicFramePr>
            <a:graphicFrameLocks noChangeAspect="1"/>
          </p:cNvGraphicFramePr>
          <p:nvPr>
            <p:extLst>
              <p:ext uri="{D42A27DB-BD31-4B8C-83A1-F6EECF244321}">
                <p14:modId xmlns:p14="http://schemas.microsoft.com/office/powerpoint/2010/main" val="1263519758"/>
              </p:ext>
            </p:extLst>
          </p:nvPr>
        </p:nvGraphicFramePr>
        <p:xfrm>
          <a:off x="4619155" y="2381951"/>
          <a:ext cx="764762" cy="446111"/>
        </p:xfrm>
        <a:graphic>
          <a:graphicData uri="http://schemas.openxmlformats.org/presentationml/2006/ole">
            <mc:AlternateContent xmlns:mc="http://schemas.openxmlformats.org/markup-compatibility/2006">
              <mc:Choice xmlns:v="urn:schemas-microsoft-com:vml" Requires="v">
                <p:oleObj spid="_x0000_s187548" name="Equation" r:id="rId9" imgW="457002" imgH="266584" progId="Equation.DSMT4">
                  <p:embed/>
                </p:oleObj>
              </mc:Choice>
              <mc:Fallback>
                <p:oleObj name="Equation" r:id="rId9" imgW="457002" imgH="266584"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9155" y="2381951"/>
                        <a:ext cx="764762" cy="446111"/>
                      </a:xfrm>
                      <a:prstGeom prst="rect">
                        <a:avLst/>
                      </a:prstGeom>
                      <a:noFill/>
                    </p:spPr>
                  </p:pic>
                </p:oleObj>
              </mc:Fallback>
            </mc:AlternateContent>
          </a:graphicData>
        </a:graphic>
      </p:graphicFrame>
      <p:graphicFrame>
        <p:nvGraphicFramePr>
          <p:cNvPr id="42" name="对象 41">
            <a:extLst>
              <a:ext uri="{FF2B5EF4-FFF2-40B4-BE49-F238E27FC236}">
                <a16:creationId xmlns:a16="http://schemas.microsoft.com/office/drawing/2014/main" id="{94BC6BE6-DD35-45A2-B203-BD5ED50E8C4B}"/>
              </a:ext>
            </a:extLst>
          </p:cNvPr>
          <p:cNvGraphicFramePr>
            <a:graphicFrameLocks noChangeAspect="1"/>
          </p:cNvGraphicFramePr>
          <p:nvPr>
            <p:extLst>
              <p:ext uri="{D42A27DB-BD31-4B8C-83A1-F6EECF244321}">
                <p14:modId xmlns:p14="http://schemas.microsoft.com/office/powerpoint/2010/main" val="830154387"/>
              </p:ext>
            </p:extLst>
          </p:nvPr>
        </p:nvGraphicFramePr>
        <p:xfrm>
          <a:off x="3499687" y="2880367"/>
          <a:ext cx="1297338" cy="454068"/>
        </p:xfrm>
        <a:graphic>
          <a:graphicData uri="http://schemas.openxmlformats.org/presentationml/2006/ole">
            <mc:AlternateContent xmlns:mc="http://schemas.openxmlformats.org/markup-compatibility/2006">
              <mc:Choice xmlns:v="urn:schemas-microsoft-com:vml" Requires="v">
                <p:oleObj spid="_x0000_s187549" name="Equation" r:id="rId11" imgW="761669" imgH="266584" progId="Equation.DSMT4">
                  <p:embed/>
                </p:oleObj>
              </mc:Choice>
              <mc:Fallback>
                <p:oleObj name="Equation" r:id="rId11" imgW="761669" imgH="266584" progId="Equation.DSMT4">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9687" y="2880367"/>
                        <a:ext cx="1297338" cy="454068"/>
                      </a:xfrm>
                      <a:prstGeom prst="rect">
                        <a:avLst/>
                      </a:prstGeom>
                      <a:noFill/>
                    </p:spPr>
                  </p:pic>
                </p:oleObj>
              </mc:Fallback>
            </mc:AlternateContent>
          </a:graphicData>
        </a:graphic>
      </p:graphicFrame>
      <p:graphicFrame>
        <p:nvGraphicFramePr>
          <p:cNvPr id="45" name="对象 44">
            <a:extLst>
              <a:ext uri="{FF2B5EF4-FFF2-40B4-BE49-F238E27FC236}">
                <a16:creationId xmlns:a16="http://schemas.microsoft.com/office/drawing/2014/main" id="{0DE19FC5-CC48-4EB4-8037-85392D0F8841}"/>
              </a:ext>
            </a:extLst>
          </p:cNvPr>
          <p:cNvGraphicFramePr>
            <a:graphicFrameLocks noChangeAspect="1"/>
          </p:cNvGraphicFramePr>
          <p:nvPr>
            <p:extLst>
              <p:ext uri="{D42A27DB-BD31-4B8C-83A1-F6EECF244321}">
                <p14:modId xmlns:p14="http://schemas.microsoft.com/office/powerpoint/2010/main" val="1283944095"/>
              </p:ext>
            </p:extLst>
          </p:nvPr>
        </p:nvGraphicFramePr>
        <p:xfrm>
          <a:off x="3824092" y="3369111"/>
          <a:ext cx="747908" cy="307962"/>
        </p:xfrm>
        <a:graphic>
          <a:graphicData uri="http://schemas.openxmlformats.org/presentationml/2006/ole">
            <mc:AlternateContent xmlns:mc="http://schemas.openxmlformats.org/markup-compatibility/2006">
              <mc:Choice xmlns:v="urn:schemas-microsoft-com:vml" Requires="v">
                <p:oleObj spid="_x0000_s187550" name="Equation" r:id="rId13" imgW="482391" imgH="203112" progId="Equation.DSMT4">
                  <p:embed/>
                </p:oleObj>
              </mc:Choice>
              <mc:Fallback>
                <p:oleObj name="Equation" r:id="rId13" imgW="482391" imgH="203112" progId="Equation.DSMT4">
                  <p:embed/>
                  <p:pic>
                    <p:nvPicPr>
                      <p:cNvPr id="0" name="Object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24092" y="3369111"/>
                        <a:ext cx="747908" cy="307962"/>
                      </a:xfrm>
                      <a:prstGeom prst="rect">
                        <a:avLst/>
                      </a:prstGeom>
                      <a:noFill/>
                    </p:spPr>
                  </p:pic>
                </p:oleObj>
              </mc:Fallback>
            </mc:AlternateContent>
          </a:graphicData>
        </a:graphic>
      </p:graphicFrame>
      <p:sp>
        <p:nvSpPr>
          <p:cNvPr id="46" name="Rectangle 57">
            <a:extLst>
              <a:ext uri="{FF2B5EF4-FFF2-40B4-BE49-F238E27FC236}">
                <a16:creationId xmlns:a16="http://schemas.microsoft.com/office/drawing/2014/main" id="{77FDE592-248C-4497-B778-88C34311B5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7" name="对象 46">
            <a:extLst>
              <a:ext uri="{FF2B5EF4-FFF2-40B4-BE49-F238E27FC236}">
                <a16:creationId xmlns:a16="http://schemas.microsoft.com/office/drawing/2014/main" id="{48466039-E4AF-4DE1-8A30-682DCE5A79B9}"/>
              </a:ext>
            </a:extLst>
          </p:cNvPr>
          <p:cNvGraphicFramePr>
            <a:graphicFrameLocks noChangeAspect="1"/>
          </p:cNvGraphicFramePr>
          <p:nvPr>
            <p:extLst>
              <p:ext uri="{D42A27DB-BD31-4B8C-83A1-F6EECF244321}">
                <p14:modId xmlns:p14="http://schemas.microsoft.com/office/powerpoint/2010/main" val="4038168791"/>
              </p:ext>
            </p:extLst>
          </p:nvPr>
        </p:nvGraphicFramePr>
        <p:xfrm>
          <a:off x="3684899" y="3752270"/>
          <a:ext cx="1112125" cy="432493"/>
        </p:xfrm>
        <a:graphic>
          <a:graphicData uri="http://schemas.openxmlformats.org/presentationml/2006/ole">
            <mc:AlternateContent xmlns:mc="http://schemas.openxmlformats.org/markup-compatibility/2006">
              <mc:Choice xmlns:v="urn:schemas-microsoft-com:vml" Requires="v">
                <p:oleObj spid="_x0000_s187551" name="Equation" r:id="rId15" imgW="685800" imgH="266400" progId="Equation.DSMT4">
                  <p:embed/>
                </p:oleObj>
              </mc:Choice>
              <mc:Fallback>
                <p:oleObj name="Equation" r:id="rId15" imgW="685800" imgH="266400" progId="Equation.DSMT4">
                  <p:embed/>
                  <p:pic>
                    <p:nvPicPr>
                      <p:cNvPr id="0" name="Object 56"/>
                      <p:cNvPicPr>
                        <a:picLocks noChangeAspect="1" noChangeArrowheads="1"/>
                      </p:cNvPicPr>
                      <p:nvPr/>
                    </p:nvPicPr>
                    <p:blipFill>
                      <a:blip r:embed="rId16"/>
                      <a:srcRect/>
                      <a:stretch>
                        <a:fillRect/>
                      </a:stretch>
                    </p:blipFill>
                    <p:spPr bwMode="auto">
                      <a:xfrm>
                        <a:off x="3684899" y="3752270"/>
                        <a:ext cx="1112125" cy="432493"/>
                      </a:xfrm>
                      <a:prstGeom prst="rect">
                        <a:avLst/>
                      </a:prstGeom>
                      <a:noFill/>
                    </p:spPr>
                  </p:pic>
                </p:oleObj>
              </mc:Fallback>
            </mc:AlternateContent>
          </a:graphicData>
        </a:graphic>
      </p:graphicFrame>
      <p:sp>
        <p:nvSpPr>
          <p:cNvPr id="48" name="Rectangle 59">
            <a:extLst>
              <a:ext uri="{FF2B5EF4-FFF2-40B4-BE49-F238E27FC236}">
                <a16:creationId xmlns:a16="http://schemas.microsoft.com/office/drawing/2014/main" id="{17A7679B-93A5-41AE-BAE9-44A914CED61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9" name="对象 48">
            <a:extLst>
              <a:ext uri="{FF2B5EF4-FFF2-40B4-BE49-F238E27FC236}">
                <a16:creationId xmlns:a16="http://schemas.microsoft.com/office/drawing/2014/main" id="{6B8F3423-5152-4E0F-9C3C-F5096A1F3491}"/>
              </a:ext>
            </a:extLst>
          </p:cNvPr>
          <p:cNvGraphicFramePr>
            <a:graphicFrameLocks noChangeAspect="1"/>
          </p:cNvGraphicFramePr>
          <p:nvPr>
            <p:extLst>
              <p:ext uri="{D42A27DB-BD31-4B8C-83A1-F6EECF244321}">
                <p14:modId xmlns:p14="http://schemas.microsoft.com/office/powerpoint/2010/main" val="3945158690"/>
              </p:ext>
            </p:extLst>
          </p:nvPr>
        </p:nvGraphicFramePr>
        <p:xfrm>
          <a:off x="566555" y="4178460"/>
          <a:ext cx="450050" cy="325898"/>
        </p:xfrm>
        <a:graphic>
          <a:graphicData uri="http://schemas.openxmlformats.org/presentationml/2006/ole">
            <mc:AlternateContent xmlns:mc="http://schemas.openxmlformats.org/markup-compatibility/2006">
              <mc:Choice xmlns:v="urn:schemas-microsoft-com:vml" Requires="v">
                <p:oleObj spid="_x0000_s187552" name="Equation" r:id="rId17" imgW="279279" imgH="203112" progId="Equation.DSMT4">
                  <p:embed/>
                </p:oleObj>
              </mc:Choice>
              <mc:Fallback>
                <p:oleObj name="Equation" r:id="rId17" imgW="279279" imgH="203112" progId="Equation.DSMT4">
                  <p:embed/>
                  <p:pic>
                    <p:nvPicPr>
                      <p:cNvPr id="0" name="Object 5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6555" y="4178460"/>
                        <a:ext cx="450050" cy="325898"/>
                      </a:xfrm>
                      <a:prstGeom prst="rect">
                        <a:avLst/>
                      </a:prstGeom>
                      <a:noFill/>
                    </p:spPr>
                  </p:pic>
                </p:oleObj>
              </mc:Fallback>
            </mc:AlternateContent>
          </a:graphicData>
        </a:graphic>
      </p:graphicFrame>
      <p:graphicFrame>
        <p:nvGraphicFramePr>
          <p:cNvPr id="50" name="对象 49">
            <a:extLst>
              <a:ext uri="{FF2B5EF4-FFF2-40B4-BE49-F238E27FC236}">
                <a16:creationId xmlns:a16="http://schemas.microsoft.com/office/drawing/2014/main" id="{6AFF89B4-C4BA-4974-884E-53F658D1F909}"/>
              </a:ext>
            </a:extLst>
          </p:cNvPr>
          <p:cNvGraphicFramePr>
            <a:graphicFrameLocks noChangeAspect="1"/>
          </p:cNvGraphicFramePr>
          <p:nvPr>
            <p:extLst>
              <p:ext uri="{D42A27DB-BD31-4B8C-83A1-F6EECF244321}">
                <p14:modId xmlns:p14="http://schemas.microsoft.com/office/powerpoint/2010/main" val="194005316"/>
              </p:ext>
            </p:extLst>
          </p:nvPr>
        </p:nvGraphicFramePr>
        <p:xfrm>
          <a:off x="2871788" y="4173085"/>
          <a:ext cx="280987" cy="327025"/>
        </p:xfrm>
        <a:graphic>
          <a:graphicData uri="http://schemas.openxmlformats.org/presentationml/2006/ole">
            <mc:AlternateContent xmlns:mc="http://schemas.openxmlformats.org/markup-compatibility/2006">
              <mc:Choice xmlns:v="urn:schemas-microsoft-com:vml" Requires="v">
                <p:oleObj spid="_x0000_s187553" name="Equation" r:id="rId19" imgW="177480" imgH="203040" progId="Equation.DSMT4">
                  <p:embed/>
                </p:oleObj>
              </mc:Choice>
              <mc:Fallback>
                <p:oleObj name="Equation" r:id="rId19" imgW="177480" imgH="203040" progId="Equation.DSMT4">
                  <p:embed/>
                  <p:pic>
                    <p:nvPicPr>
                      <p:cNvPr id="27" name="对象 26">
                        <a:extLst>
                          <a:ext uri="{FF2B5EF4-FFF2-40B4-BE49-F238E27FC236}">
                            <a16:creationId xmlns:a16="http://schemas.microsoft.com/office/drawing/2014/main" id="{CBE83CE9-0C36-405F-87D7-BB5E3C83876B}"/>
                          </a:ext>
                        </a:extLst>
                      </p:cNvPr>
                      <p:cNvPicPr>
                        <a:picLocks noChangeAspect="1" noChangeArrowheads="1"/>
                      </p:cNvPicPr>
                      <p:nvPr/>
                    </p:nvPicPr>
                    <p:blipFill>
                      <a:blip r:embed="rId20"/>
                      <a:srcRect/>
                      <a:stretch>
                        <a:fillRect/>
                      </a:stretch>
                    </p:blipFill>
                    <p:spPr bwMode="auto">
                      <a:xfrm>
                        <a:off x="2871788" y="4173085"/>
                        <a:ext cx="280987" cy="327025"/>
                      </a:xfrm>
                      <a:prstGeom prst="rect">
                        <a:avLst/>
                      </a:prstGeom>
                      <a:noFill/>
                    </p:spPr>
                  </p:pic>
                </p:oleObj>
              </mc:Fallback>
            </mc:AlternateContent>
          </a:graphicData>
        </a:graphic>
      </p:graphicFrame>
      <p:graphicFrame>
        <p:nvGraphicFramePr>
          <p:cNvPr id="52" name="对象 51">
            <a:extLst>
              <a:ext uri="{FF2B5EF4-FFF2-40B4-BE49-F238E27FC236}">
                <a16:creationId xmlns:a16="http://schemas.microsoft.com/office/drawing/2014/main" id="{A16D19C5-BBA8-4A83-8CC5-0A57B8EEE2CF}"/>
              </a:ext>
            </a:extLst>
          </p:cNvPr>
          <p:cNvGraphicFramePr>
            <a:graphicFrameLocks noChangeAspect="1"/>
          </p:cNvGraphicFramePr>
          <p:nvPr>
            <p:extLst>
              <p:ext uri="{D42A27DB-BD31-4B8C-83A1-F6EECF244321}">
                <p14:modId xmlns:p14="http://schemas.microsoft.com/office/powerpoint/2010/main" val="543119772"/>
              </p:ext>
            </p:extLst>
          </p:nvPr>
        </p:nvGraphicFramePr>
        <p:xfrm>
          <a:off x="3824092" y="6145776"/>
          <a:ext cx="972932" cy="348513"/>
        </p:xfrm>
        <a:graphic>
          <a:graphicData uri="http://schemas.openxmlformats.org/presentationml/2006/ole">
            <mc:AlternateContent xmlns:mc="http://schemas.openxmlformats.org/markup-compatibility/2006">
              <mc:Choice xmlns:v="urn:schemas-microsoft-com:vml" Requires="v">
                <p:oleObj spid="_x0000_s187554" name="Equation" r:id="rId21" imgW="634725" imgH="228501" progId="Equation.DSMT4">
                  <p:embed/>
                </p:oleObj>
              </mc:Choice>
              <mc:Fallback>
                <p:oleObj name="Equation" r:id="rId21" imgW="634725" imgH="228501" progId="Equation.DSMT4">
                  <p:embed/>
                  <p:pic>
                    <p:nvPicPr>
                      <p:cNvPr id="0" name="Object 6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24092" y="6145776"/>
                        <a:ext cx="972932" cy="348513"/>
                      </a:xfrm>
                      <a:prstGeom prst="rect">
                        <a:avLst/>
                      </a:prstGeom>
                      <a:noFill/>
                    </p:spPr>
                  </p:pic>
                </p:oleObj>
              </mc:Fallback>
            </mc:AlternateContent>
          </a:graphicData>
        </a:graphic>
      </p:graphicFrame>
      <p:sp>
        <p:nvSpPr>
          <p:cNvPr id="53" name="矩形 52">
            <a:extLst>
              <a:ext uri="{FF2B5EF4-FFF2-40B4-BE49-F238E27FC236}">
                <a16:creationId xmlns:a16="http://schemas.microsoft.com/office/drawing/2014/main" id="{C8BEF6F6-E152-463F-ADB1-AD57855A251F}"/>
              </a:ext>
            </a:extLst>
          </p:cNvPr>
          <p:cNvSpPr/>
          <p:nvPr/>
        </p:nvSpPr>
        <p:spPr>
          <a:xfrm>
            <a:off x="562346" y="4581467"/>
            <a:ext cx="824413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态矢   和其伴随矢量有如下关系：</a:t>
            </a:r>
            <a:endParaRPr lang="zh-CN" altLang="zh-CN" sz="2000" dirty="0">
              <a:latin typeface="隶书" panose="02010509060101010101" pitchFamily="49" charset="-122"/>
              <a:ea typeface="隶书" panose="02010509060101010101" pitchFamily="49" charset="-122"/>
            </a:endParaRPr>
          </a:p>
        </p:txBody>
      </p:sp>
      <p:graphicFrame>
        <p:nvGraphicFramePr>
          <p:cNvPr id="54" name="对象 53">
            <a:extLst>
              <a:ext uri="{FF2B5EF4-FFF2-40B4-BE49-F238E27FC236}">
                <a16:creationId xmlns:a16="http://schemas.microsoft.com/office/drawing/2014/main" id="{47F9C14F-F066-4E9B-8134-D12C21C4B1D0}"/>
              </a:ext>
            </a:extLst>
          </p:cNvPr>
          <p:cNvGraphicFramePr>
            <a:graphicFrameLocks noChangeAspect="1"/>
          </p:cNvGraphicFramePr>
          <p:nvPr>
            <p:extLst>
              <p:ext uri="{D42A27DB-BD31-4B8C-83A1-F6EECF244321}">
                <p14:modId xmlns:p14="http://schemas.microsoft.com/office/powerpoint/2010/main" val="2705338235"/>
              </p:ext>
            </p:extLst>
          </p:nvPr>
        </p:nvGraphicFramePr>
        <p:xfrm>
          <a:off x="1187450" y="4654550"/>
          <a:ext cx="282575" cy="327025"/>
        </p:xfrm>
        <a:graphic>
          <a:graphicData uri="http://schemas.openxmlformats.org/presentationml/2006/ole">
            <mc:AlternateContent xmlns:mc="http://schemas.openxmlformats.org/markup-compatibility/2006">
              <mc:Choice xmlns:v="urn:schemas-microsoft-com:vml" Requires="v">
                <p:oleObj spid="_x0000_s187555" name="Equation" r:id="rId23" imgW="177480" imgH="203040" progId="Equation.DSMT4">
                  <p:embed/>
                </p:oleObj>
              </mc:Choice>
              <mc:Fallback>
                <p:oleObj name="Equation" r:id="rId23" imgW="177480" imgH="203040" progId="Equation.DSMT4">
                  <p:embed/>
                  <p:pic>
                    <p:nvPicPr>
                      <p:cNvPr id="27" name="对象 26">
                        <a:extLst>
                          <a:ext uri="{FF2B5EF4-FFF2-40B4-BE49-F238E27FC236}">
                            <a16:creationId xmlns:a16="http://schemas.microsoft.com/office/drawing/2014/main" id="{CBE83CE9-0C36-405F-87D7-BB5E3C83876B}"/>
                          </a:ext>
                        </a:extLst>
                      </p:cNvPr>
                      <p:cNvPicPr>
                        <a:picLocks noChangeAspect="1" noChangeArrowheads="1"/>
                      </p:cNvPicPr>
                      <p:nvPr/>
                    </p:nvPicPr>
                    <p:blipFill>
                      <a:blip r:embed="rId24"/>
                      <a:srcRect/>
                      <a:stretch>
                        <a:fillRect/>
                      </a:stretch>
                    </p:blipFill>
                    <p:spPr bwMode="auto">
                      <a:xfrm>
                        <a:off x="1187450" y="4654550"/>
                        <a:ext cx="282575" cy="327025"/>
                      </a:xfrm>
                      <a:prstGeom prst="rect">
                        <a:avLst/>
                      </a:prstGeom>
                      <a:noFill/>
                    </p:spPr>
                  </p:pic>
                </p:oleObj>
              </mc:Fallback>
            </mc:AlternateContent>
          </a:graphicData>
        </a:graphic>
      </p:graphicFrame>
      <p:graphicFrame>
        <p:nvGraphicFramePr>
          <p:cNvPr id="56" name="对象 55">
            <a:extLst>
              <a:ext uri="{FF2B5EF4-FFF2-40B4-BE49-F238E27FC236}">
                <a16:creationId xmlns:a16="http://schemas.microsoft.com/office/drawing/2014/main" id="{1423FE13-24F4-4EC1-A0C4-FFDB482E48CC}"/>
              </a:ext>
            </a:extLst>
          </p:cNvPr>
          <p:cNvGraphicFramePr>
            <a:graphicFrameLocks noChangeAspect="1"/>
          </p:cNvGraphicFramePr>
          <p:nvPr>
            <p:extLst>
              <p:ext uri="{D42A27DB-BD31-4B8C-83A1-F6EECF244321}">
                <p14:modId xmlns:p14="http://schemas.microsoft.com/office/powerpoint/2010/main" val="3734139399"/>
              </p:ext>
            </p:extLst>
          </p:nvPr>
        </p:nvGraphicFramePr>
        <p:xfrm>
          <a:off x="3941930" y="5020726"/>
          <a:ext cx="765085" cy="390682"/>
        </p:xfrm>
        <a:graphic>
          <a:graphicData uri="http://schemas.openxmlformats.org/presentationml/2006/ole">
            <mc:AlternateContent xmlns:mc="http://schemas.openxmlformats.org/markup-compatibility/2006">
              <mc:Choice xmlns:v="urn:schemas-microsoft-com:vml" Requires="v">
                <p:oleObj spid="_x0000_s187556" name="Equation" r:id="rId25" imgW="444307" imgH="228501" progId="Equation.DSMT4">
                  <p:embed/>
                </p:oleObj>
              </mc:Choice>
              <mc:Fallback>
                <p:oleObj name="Equation" r:id="rId25" imgW="444307" imgH="228501" progId="Equation.DSMT4">
                  <p:embed/>
                  <p:pic>
                    <p:nvPicPr>
                      <p:cNvPr id="0" name="Object 7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41930" y="5020726"/>
                        <a:ext cx="765085" cy="390682"/>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B1A7B94A-99E3-4FA7-BA68-1E31C8BFD9F7}"/>
              </a:ext>
            </a:extLst>
          </p:cNvPr>
          <p:cNvGraphicFramePr>
            <a:graphicFrameLocks noChangeAspect="1"/>
          </p:cNvGraphicFramePr>
          <p:nvPr>
            <p:extLst>
              <p:ext uri="{D42A27DB-BD31-4B8C-83A1-F6EECF244321}">
                <p14:modId xmlns:p14="http://schemas.microsoft.com/office/powerpoint/2010/main" val="1338783172"/>
              </p:ext>
            </p:extLst>
          </p:nvPr>
        </p:nvGraphicFramePr>
        <p:xfrm>
          <a:off x="6256339" y="4164241"/>
          <a:ext cx="514350" cy="328612"/>
        </p:xfrm>
        <a:graphic>
          <a:graphicData uri="http://schemas.openxmlformats.org/presentationml/2006/ole">
            <mc:AlternateContent xmlns:mc="http://schemas.openxmlformats.org/markup-compatibility/2006">
              <mc:Choice xmlns:v="urn:schemas-microsoft-com:vml" Requires="v">
                <p:oleObj spid="_x0000_s187557" name="Equation" r:id="rId27" imgW="317160" imgH="203040" progId="Equation.DSMT4">
                  <p:embed/>
                </p:oleObj>
              </mc:Choice>
              <mc:Fallback>
                <p:oleObj name="Equation" r:id="rId27" imgW="317160" imgH="203040" progId="Equation.DSMT4">
                  <p:embed/>
                  <p:pic>
                    <p:nvPicPr>
                      <p:cNvPr id="47" name="对象 46">
                        <a:extLst>
                          <a:ext uri="{FF2B5EF4-FFF2-40B4-BE49-F238E27FC236}">
                            <a16:creationId xmlns:a16="http://schemas.microsoft.com/office/drawing/2014/main" id="{48466039-E4AF-4DE1-8A30-682DCE5A79B9}"/>
                          </a:ext>
                        </a:extLst>
                      </p:cNvPr>
                      <p:cNvPicPr>
                        <a:picLocks noChangeAspect="1" noChangeArrowheads="1"/>
                      </p:cNvPicPr>
                      <p:nvPr/>
                    </p:nvPicPr>
                    <p:blipFill>
                      <a:blip r:embed="rId28"/>
                      <a:srcRect/>
                      <a:stretch>
                        <a:fillRect/>
                      </a:stretch>
                    </p:blipFill>
                    <p:spPr bwMode="auto">
                      <a:xfrm>
                        <a:off x="6256339" y="4164241"/>
                        <a:ext cx="514350" cy="328612"/>
                      </a:xfrm>
                      <a:prstGeom prst="rect">
                        <a:avLst/>
                      </a:prstGeom>
                      <a:noFill/>
                    </p:spPr>
                  </p:pic>
                </p:oleObj>
              </mc:Fallback>
            </mc:AlternateContent>
          </a:graphicData>
        </a:graphic>
      </p:graphicFrame>
    </p:spTree>
    <p:extLst>
      <p:ext uri="{BB962C8B-B14F-4D97-AF65-F5344CB8AC3E}">
        <p14:creationId xmlns:p14="http://schemas.microsoft.com/office/powerpoint/2010/main" val="196675862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902113" y="154602"/>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7" name="矩形 6">
            <a:extLst>
              <a:ext uri="{FF2B5EF4-FFF2-40B4-BE49-F238E27FC236}">
                <a16:creationId xmlns:a16="http://schemas.microsoft.com/office/drawing/2014/main" id="{5EE94730-D44A-42A2-92A5-1B31D3269DE6}"/>
              </a:ext>
            </a:extLst>
          </p:cNvPr>
          <p:cNvSpPr/>
          <p:nvPr/>
        </p:nvSpPr>
        <p:spPr>
          <a:xfrm>
            <a:off x="701570" y="953725"/>
            <a:ext cx="8250832"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一个算符  可以将一个态矢  映射成另外一个态矢</a:t>
            </a:r>
          </a:p>
        </p:txBody>
      </p:sp>
      <p:sp>
        <p:nvSpPr>
          <p:cNvPr id="4" name="Rectangle 2">
            <a:extLst>
              <a:ext uri="{FF2B5EF4-FFF2-40B4-BE49-F238E27FC236}">
                <a16:creationId xmlns:a16="http://schemas.microsoft.com/office/drawing/2014/main" id="{4833B5C6-C564-4248-923B-47FA60DC8044}"/>
              </a:ext>
            </a:extLst>
          </p:cNvPr>
          <p:cNvSpPr>
            <a:spLocks noChangeArrowheads="1"/>
          </p:cNvSpPr>
          <p:nvPr/>
        </p:nvSpPr>
        <p:spPr bwMode="auto">
          <a:xfrm>
            <a:off x="3716905" y="23152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4">
            <a:extLst>
              <a:ext uri="{FF2B5EF4-FFF2-40B4-BE49-F238E27FC236}">
                <a16:creationId xmlns:a16="http://schemas.microsoft.com/office/drawing/2014/main" id="{C36BAA6D-8C15-4E68-AB89-18F1F72374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57">
            <a:extLst>
              <a:ext uri="{FF2B5EF4-FFF2-40B4-BE49-F238E27FC236}">
                <a16:creationId xmlns:a16="http://schemas.microsoft.com/office/drawing/2014/main" id="{77FDE592-248C-4497-B778-88C34311B5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8" name="Rectangle 59">
            <a:extLst>
              <a:ext uri="{FF2B5EF4-FFF2-40B4-BE49-F238E27FC236}">
                <a16:creationId xmlns:a16="http://schemas.microsoft.com/office/drawing/2014/main" id="{17A7679B-93A5-41AE-BAE9-44A914CED61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a:extLst>
              <a:ext uri="{FF2B5EF4-FFF2-40B4-BE49-F238E27FC236}">
                <a16:creationId xmlns:a16="http://schemas.microsoft.com/office/drawing/2014/main" id="{4C9AA376-7A3C-4EF0-9985-88A3B219DFDB}"/>
              </a:ext>
            </a:extLst>
          </p:cNvPr>
          <p:cNvGraphicFramePr>
            <a:graphicFrameLocks noChangeAspect="1"/>
          </p:cNvGraphicFramePr>
          <p:nvPr>
            <p:extLst>
              <p:ext uri="{D42A27DB-BD31-4B8C-83A1-F6EECF244321}">
                <p14:modId xmlns:p14="http://schemas.microsoft.com/office/powerpoint/2010/main" val="1229030307"/>
              </p:ext>
            </p:extLst>
          </p:nvPr>
        </p:nvGraphicFramePr>
        <p:xfrm>
          <a:off x="1792942" y="1058490"/>
          <a:ext cx="315035" cy="295345"/>
        </p:xfrm>
        <a:graphic>
          <a:graphicData uri="http://schemas.openxmlformats.org/presentationml/2006/ole">
            <mc:AlternateContent xmlns:mc="http://schemas.openxmlformats.org/markup-compatibility/2006">
              <mc:Choice xmlns:v="urn:schemas-microsoft-com:vml" Requires="v">
                <p:oleObj spid="_x0000_s158561" name="Equation" r:id="rId3" imgW="152334" imgH="139639" progId="Equation.DSMT4">
                  <p:embed/>
                </p:oleObj>
              </mc:Choice>
              <mc:Fallback>
                <p:oleObj name="Equation" r:id="rId3" imgW="152334" imgH="139639" progId="Equation.DSMT4">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942" y="1058490"/>
                        <a:ext cx="315035" cy="295345"/>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A8A3751C-4AD9-4676-B358-D0C24F2B0B68}"/>
              </a:ext>
            </a:extLst>
          </p:cNvPr>
          <p:cNvGraphicFramePr>
            <a:graphicFrameLocks noChangeAspect="1"/>
          </p:cNvGraphicFramePr>
          <p:nvPr>
            <p:extLst>
              <p:ext uri="{D42A27DB-BD31-4B8C-83A1-F6EECF244321}">
                <p14:modId xmlns:p14="http://schemas.microsoft.com/office/powerpoint/2010/main" val="1081993153"/>
              </p:ext>
            </p:extLst>
          </p:nvPr>
        </p:nvGraphicFramePr>
        <p:xfrm>
          <a:off x="3829050" y="1052513"/>
          <a:ext cx="315913" cy="349250"/>
        </p:xfrm>
        <a:graphic>
          <a:graphicData uri="http://schemas.openxmlformats.org/presentationml/2006/ole">
            <mc:AlternateContent xmlns:mc="http://schemas.openxmlformats.org/markup-compatibility/2006">
              <mc:Choice xmlns:v="urn:schemas-microsoft-com:vml" Requires="v">
                <p:oleObj spid="_x0000_s158562" name="Equation" r:id="rId5" imgW="177569" imgH="202936" progId="Equation.DSMT4">
                  <p:embed/>
                </p:oleObj>
              </mc:Choice>
              <mc:Fallback>
                <p:oleObj name="Equation" r:id="rId5" imgW="177569" imgH="202936"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9050" y="1052513"/>
                        <a:ext cx="315913" cy="349250"/>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6543013B-7DBB-465D-8020-66D3DE401313}"/>
              </a:ext>
            </a:extLst>
          </p:cNvPr>
          <p:cNvGraphicFramePr>
            <a:graphicFrameLocks noChangeAspect="1"/>
          </p:cNvGraphicFramePr>
          <p:nvPr>
            <p:extLst>
              <p:ext uri="{D42A27DB-BD31-4B8C-83A1-F6EECF244321}">
                <p14:modId xmlns:p14="http://schemas.microsoft.com/office/powerpoint/2010/main" val="2184709652"/>
              </p:ext>
            </p:extLst>
          </p:nvPr>
        </p:nvGraphicFramePr>
        <p:xfrm>
          <a:off x="3678238" y="1466850"/>
          <a:ext cx="938212" cy="333375"/>
        </p:xfrm>
        <a:graphic>
          <a:graphicData uri="http://schemas.openxmlformats.org/presentationml/2006/ole">
            <mc:AlternateContent xmlns:mc="http://schemas.openxmlformats.org/markup-compatibility/2006">
              <mc:Choice xmlns:v="urn:schemas-microsoft-com:vml" Requires="v">
                <p:oleObj spid="_x0000_s158563" name="Equation" r:id="rId7" imgW="558558" imgH="203112" progId="Equation.DSMT4">
                  <p:embed/>
                </p:oleObj>
              </mc:Choice>
              <mc:Fallback>
                <p:oleObj name="Equation" r:id="rId7" imgW="558558" imgH="203112" progId="Equation.DSMT4">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8238" y="1466850"/>
                        <a:ext cx="938212" cy="333375"/>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284EA75E-63C2-4ED7-9712-10606DA9BAFE}"/>
              </a:ext>
            </a:extLst>
          </p:cNvPr>
          <p:cNvGraphicFramePr>
            <a:graphicFrameLocks noChangeAspect="1"/>
          </p:cNvGraphicFramePr>
          <p:nvPr>
            <p:extLst>
              <p:ext uri="{D42A27DB-BD31-4B8C-83A1-F6EECF244321}">
                <p14:modId xmlns:p14="http://schemas.microsoft.com/office/powerpoint/2010/main" val="548002130"/>
              </p:ext>
            </p:extLst>
          </p:nvPr>
        </p:nvGraphicFramePr>
        <p:xfrm>
          <a:off x="6399213" y="1041400"/>
          <a:ext cx="315912" cy="330200"/>
        </p:xfrm>
        <a:graphic>
          <a:graphicData uri="http://schemas.openxmlformats.org/presentationml/2006/ole">
            <mc:AlternateContent xmlns:mc="http://schemas.openxmlformats.org/markup-compatibility/2006">
              <mc:Choice xmlns:v="urn:schemas-microsoft-com:vml" Requires="v">
                <p:oleObj spid="_x0000_s158564" name="Equation" r:id="rId9" imgW="190417" imgH="203112" progId="Equation.DSMT4">
                  <p:embed/>
                </p:oleObj>
              </mc:Choice>
              <mc:Fallback>
                <p:oleObj name="Equation" r:id="rId9" imgW="190417" imgH="203112" progId="Equation.DSMT4">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9213" y="1041400"/>
                        <a:ext cx="315912" cy="330200"/>
                      </a:xfrm>
                      <a:prstGeom prst="rect">
                        <a:avLst/>
                      </a:prstGeom>
                      <a:noFill/>
                    </p:spPr>
                  </p:pic>
                </p:oleObj>
              </mc:Fallback>
            </mc:AlternateContent>
          </a:graphicData>
        </a:graphic>
      </p:graphicFrame>
      <p:sp>
        <p:nvSpPr>
          <p:cNvPr id="38" name="矩形 37">
            <a:extLst>
              <a:ext uri="{FF2B5EF4-FFF2-40B4-BE49-F238E27FC236}">
                <a16:creationId xmlns:a16="http://schemas.microsoft.com/office/drawing/2014/main" id="{0F161527-558F-4122-AD5C-673CD2198BB1}"/>
              </a:ext>
            </a:extLst>
          </p:cNvPr>
          <p:cNvSpPr/>
          <p:nvPr/>
        </p:nvSpPr>
        <p:spPr>
          <a:xfrm>
            <a:off x="686653" y="1848913"/>
            <a:ext cx="8250832"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算符  和其逆算符   有如下性质</a:t>
            </a:r>
          </a:p>
        </p:txBody>
      </p:sp>
      <p:graphicFrame>
        <p:nvGraphicFramePr>
          <p:cNvPr id="39" name="对象 38">
            <a:extLst>
              <a:ext uri="{FF2B5EF4-FFF2-40B4-BE49-F238E27FC236}">
                <a16:creationId xmlns:a16="http://schemas.microsoft.com/office/drawing/2014/main" id="{4DB5F677-2817-4BBD-AF33-58DC50E630D3}"/>
              </a:ext>
            </a:extLst>
          </p:cNvPr>
          <p:cNvGraphicFramePr>
            <a:graphicFrameLocks noChangeAspect="1"/>
          </p:cNvGraphicFramePr>
          <p:nvPr>
            <p:extLst>
              <p:ext uri="{D42A27DB-BD31-4B8C-83A1-F6EECF244321}">
                <p14:modId xmlns:p14="http://schemas.microsoft.com/office/powerpoint/2010/main" val="1118407279"/>
              </p:ext>
            </p:extLst>
          </p:nvPr>
        </p:nvGraphicFramePr>
        <p:xfrm>
          <a:off x="1286635" y="1953678"/>
          <a:ext cx="270029" cy="253152"/>
        </p:xfrm>
        <a:graphic>
          <a:graphicData uri="http://schemas.openxmlformats.org/presentationml/2006/ole">
            <mc:AlternateContent xmlns:mc="http://schemas.openxmlformats.org/markup-compatibility/2006">
              <mc:Choice xmlns:v="urn:schemas-microsoft-com:vml" Requires="v">
                <p:oleObj spid="_x0000_s158565" name="Equation" r:id="rId11" imgW="152334" imgH="139639" progId="Equation.DSMT4">
                  <p:embed/>
                </p:oleObj>
              </mc:Choice>
              <mc:Fallback>
                <p:oleObj name="Equation" r:id="rId11" imgW="152334" imgH="139639" progId="Equation.DSMT4">
                  <p:embed/>
                  <p:pic>
                    <p:nvPicPr>
                      <p:cNvPr id="9" name="对象 8">
                        <a:extLst>
                          <a:ext uri="{FF2B5EF4-FFF2-40B4-BE49-F238E27FC236}">
                            <a16:creationId xmlns:a16="http://schemas.microsoft.com/office/drawing/2014/main" id="{4C9AA376-7A3C-4EF0-9985-88A3B219D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635" y="1953678"/>
                        <a:ext cx="270029" cy="253152"/>
                      </a:xfrm>
                      <a:prstGeom prst="rect">
                        <a:avLst/>
                      </a:prstGeom>
                      <a:noFill/>
                    </p:spPr>
                  </p:pic>
                </p:oleObj>
              </mc:Fallback>
            </mc:AlternateContent>
          </a:graphicData>
        </a:graphic>
      </p:graphicFrame>
      <p:graphicFrame>
        <p:nvGraphicFramePr>
          <p:cNvPr id="40" name="对象 39">
            <a:extLst>
              <a:ext uri="{FF2B5EF4-FFF2-40B4-BE49-F238E27FC236}">
                <a16:creationId xmlns:a16="http://schemas.microsoft.com/office/drawing/2014/main" id="{FD77062F-81E3-432A-A095-8D1AEE0738CD}"/>
              </a:ext>
            </a:extLst>
          </p:cNvPr>
          <p:cNvGraphicFramePr>
            <a:graphicFrameLocks noChangeAspect="1"/>
          </p:cNvGraphicFramePr>
          <p:nvPr>
            <p:extLst>
              <p:ext uri="{D42A27DB-BD31-4B8C-83A1-F6EECF244321}">
                <p14:modId xmlns:p14="http://schemas.microsoft.com/office/powerpoint/2010/main" val="3309113720"/>
              </p:ext>
            </p:extLst>
          </p:nvPr>
        </p:nvGraphicFramePr>
        <p:xfrm>
          <a:off x="2802415" y="1942371"/>
          <a:ext cx="382588" cy="276225"/>
        </p:xfrm>
        <a:graphic>
          <a:graphicData uri="http://schemas.openxmlformats.org/presentationml/2006/ole">
            <mc:AlternateContent xmlns:mc="http://schemas.openxmlformats.org/markup-compatibility/2006">
              <mc:Choice xmlns:v="urn:schemas-microsoft-com:vml" Requires="v">
                <p:oleObj spid="_x0000_s158566" name="Equation" r:id="rId12" imgW="215640" imgH="152280" progId="Equation.DSMT4">
                  <p:embed/>
                </p:oleObj>
              </mc:Choice>
              <mc:Fallback>
                <p:oleObj name="Equation" r:id="rId12" imgW="215640" imgH="152280" progId="Equation.DSMT4">
                  <p:embed/>
                  <p:pic>
                    <p:nvPicPr>
                      <p:cNvPr id="39" name="对象 38">
                        <a:extLst>
                          <a:ext uri="{FF2B5EF4-FFF2-40B4-BE49-F238E27FC236}">
                            <a16:creationId xmlns:a16="http://schemas.microsoft.com/office/drawing/2014/main" id="{4DB5F677-2817-4BBD-AF33-58DC50E630D3}"/>
                          </a:ext>
                        </a:extLst>
                      </p:cNvPr>
                      <p:cNvPicPr>
                        <a:picLocks noChangeAspect="1" noChangeArrowheads="1"/>
                      </p:cNvPicPr>
                      <p:nvPr/>
                    </p:nvPicPr>
                    <p:blipFill>
                      <a:blip r:embed="rId13"/>
                      <a:srcRect/>
                      <a:stretch>
                        <a:fillRect/>
                      </a:stretch>
                    </p:blipFill>
                    <p:spPr bwMode="auto">
                      <a:xfrm>
                        <a:off x="2802415" y="1942371"/>
                        <a:ext cx="382588" cy="276225"/>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A648D62D-780F-4DF4-A8FE-2B4A20BE2C70}"/>
              </a:ext>
            </a:extLst>
          </p:cNvPr>
          <p:cNvGraphicFramePr>
            <a:graphicFrameLocks noChangeAspect="1"/>
          </p:cNvGraphicFramePr>
          <p:nvPr>
            <p:extLst>
              <p:ext uri="{D42A27DB-BD31-4B8C-83A1-F6EECF244321}">
                <p14:modId xmlns:p14="http://schemas.microsoft.com/office/powerpoint/2010/main" val="1229830011"/>
              </p:ext>
            </p:extLst>
          </p:nvPr>
        </p:nvGraphicFramePr>
        <p:xfrm>
          <a:off x="2546350" y="2351088"/>
          <a:ext cx="1276350" cy="400050"/>
        </p:xfrm>
        <a:graphic>
          <a:graphicData uri="http://schemas.openxmlformats.org/presentationml/2006/ole">
            <mc:AlternateContent xmlns:mc="http://schemas.openxmlformats.org/markup-compatibility/2006">
              <mc:Choice xmlns:v="urn:schemas-microsoft-com:vml" Requires="v">
                <p:oleObj spid="_x0000_s158567" name="Equation" r:id="rId14" imgW="634725" imgH="203112" progId="Equation.DSMT4">
                  <p:embed/>
                </p:oleObj>
              </mc:Choice>
              <mc:Fallback>
                <p:oleObj name="Equation" r:id="rId14" imgW="634725" imgH="203112" progId="Equation.DSMT4">
                  <p:embed/>
                  <p:pic>
                    <p:nvPicPr>
                      <p:cNvPr id="0" name="Object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6350" y="2351088"/>
                        <a:ext cx="1276350" cy="400050"/>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11A9B4DC-992A-467A-A6A8-E3A8D931EB2D}"/>
              </a:ext>
            </a:extLst>
          </p:cNvPr>
          <p:cNvGraphicFramePr>
            <a:graphicFrameLocks noChangeAspect="1"/>
          </p:cNvGraphicFramePr>
          <p:nvPr>
            <p:extLst>
              <p:ext uri="{D42A27DB-BD31-4B8C-83A1-F6EECF244321}">
                <p14:modId xmlns:p14="http://schemas.microsoft.com/office/powerpoint/2010/main" val="2833148441"/>
              </p:ext>
            </p:extLst>
          </p:nvPr>
        </p:nvGraphicFramePr>
        <p:xfrm>
          <a:off x="4391980" y="2382662"/>
          <a:ext cx="1697264" cy="303721"/>
        </p:xfrm>
        <a:graphic>
          <a:graphicData uri="http://schemas.openxmlformats.org/presentationml/2006/ole">
            <mc:AlternateContent xmlns:mc="http://schemas.openxmlformats.org/markup-compatibility/2006">
              <mc:Choice xmlns:v="urn:schemas-microsoft-com:vml" Requires="v">
                <p:oleObj spid="_x0000_s158568" name="Equation" r:id="rId16" imgW="901309" imgH="165028" progId="Equation.DSMT4">
                  <p:embed/>
                </p:oleObj>
              </mc:Choice>
              <mc:Fallback>
                <p:oleObj name="Equation" r:id="rId16" imgW="901309" imgH="165028" progId="Equation.DSMT4">
                  <p:embed/>
                  <p:pic>
                    <p:nvPicPr>
                      <p:cNvPr id="0" name="Object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91980" y="2382662"/>
                        <a:ext cx="1697264" cy="303721"/>
                      </a:xfrm>
                      <a:prstGeom prst="rect">
                        <a:avLst/>
                      </a:prstGeom>
                      <a:noFill/>
                    </p:spPr>
                  </p:pic>
                </p:oleObj>
              </mc:Fallback>
            </mc:AlternateContent>
          </a:graphicData>
        </a:graphic>
      </p:graphicFrame>
      <p:sp>
        <p:nvSpPr>
          <p:cNvPr id="51" name="矩形 50">
            <a:extLst>
              <a:ext uri="{FF2B5EF4-FFF2-40B4-BE49-F238E27FC236}">
                <a16:creationId xmlns:a16="http://schemas.microsoft.com/office/drawing/2014/main" id="{3FC335C1-6204-461E-A946-9E43ECD861A2}"/>
              </a:ext>
            </a:extLst>
          </p:cNvPr>
          <p:cNvSpPr/>
          <p:nvPr/>
        </p:nvSpPr>
        <p:spPr>
          <a:xfrm>
            <a:off x="673331" y="2797586"/>
            <a:ext cx="8264154"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算符  可以写成如下的形式：</a:t>
            </a:r>
          </a:p>
        </p:txBody>
      </p:sp>
      <p:graphicFrame>
        <p:nvGraphicFramePr>
          <p:cNvPr id="55" name="对象 54">
            <a:extLst>
              <a:ext uri="{FF2B5EF4-FFF2-40B4-BE49-F238E27FC236}">
                <a16:creationId xmlns:a16="http://schemas.microsoft.com/office/drawing/2014/main" id="{15C71DFE-9E02-444F-A1D4-7E486EAFC71F}"/>
              </a:ext>
            </a:extLst>
          </p:cNvPr>
          <p:cNvGraphicFramePr>
            <a:graphicFrameLocks noChangeAspect="1"/>
          </p:cNvGraphicFramePr>
          <p:nvPr>
            <p:extLst>
              <p:ext uri="{D42A27DB-BD31-4B8C-83A1-F6EECF244321}">
                <p14:modId xmlns:p14="http://schemas.microsoft.com/office/powerpoint/2010/main" val="1063213185"/>
              </p:ext>
            </p:extLst>
          </p:nvPr>
        </p:nvGraphicFramePr>
        <p:xfrm>
          <a:off x="1286634" y="2871065"/>
          <a:ext cx="270029" cy="253152"/>
        </p:xfrm>
        <a:graphic>
          <a:graphicData uri="http://schemas.openxmlformats.org/presentationml/2006/ole">
            <mc:AlternateContent xmlns:mc="http://schemas.openxmlformats.org/markup-compatibility/2006">
              <mc:Choice xmlns:v="urn:schemas-microsoft-com:vml" Requires="v">
                <p:oleObj spid="_x0000_s158569" name="Equation" r:id="rId18" imgW="152334" imgH="139639" progId="Equation.DSMT4">
                  <p:embed/>
                </p:oleObj>
              </mc:Choice>
              <mc:Fallback>
                <p:oleObj name="Equation" r:id="rId18" imgW="152334" imgH="139639" progId="Equation.DSMT4">
                  <p:embed/>
                  <p:pic>
                    <p:nvPicPr>
                      <p:cNvPr id="39" name="对象 38">
                        <a:extLst>
                          <a:ext uri="{FF2B5EF4-FFF2-40B4-BE49-F238E27FC236}">
                            <a16:creationId xmlns:a16="http://schemas.microsoft.com/office/drawing/2014/main" id="{4DB5F677-2817-4BBD-AF33-58DC50E63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634" y="2871065"/>
                        <a:ext cx="270029" cy="253152"/>
                      </a:xfrm>
                      <a:prstGeom prst="rect">
                        <a:avLst/>
                      </a:prstGeom>
                      <a:noFill/>
                    </p:spPr>
                  </p:pic>
                </p:oleObj>
              </mc:Fallback>
            </mc:AlternateContent>
          </a:graphicData>
        </a:graphic>
      </p:graphicFrame>
      <p:graphicFrame>
        <p:nvGraphicFramePr>
          <p:cNvPr id="28" name="对象 27">
            <a:extLst>
              <a:ext uri="{FF2B5EF4-FFF2-40B4-BE49-F238E27FC236}">
                <a16:creationId xmlns:a16="http://schemas.microsoft.com/office/drawing/2014/main" id="{B92477FA-9D46-4482-A4E4-E89FC255DC93}"/>
              </a:ext>
            </a:extLst>
          </p:cNvPr>
          <p:cNvGraphicFramePr>
            <a:graphicFrameLocks noChangeAspect="1"/>
          </p:cNvGraphicFramePr>
          <p:nvPr>
            <p:extLst>
              <p:ext uri="{D42A27DB-BD31-4B8C-83A1-F6EECF244321}">
                <p14:modId xmlns:p14="http://schemas.microsoft.com/office/powerpoint/2010/main" val="3020870119"/>
              </p:ext>
            </p:extLst>
          </p:nvPr>
        </p:nvGraphicFramePr>
        <p:xfrm>
          <a:off x="1725856" y="3316846"/>
          <a:ext cx="5780087" cy="466725"/>
        </p:xfrm>
        <a:graphic>
          <a:graphicData uri="http://schemas.openxmlformats.org/presentationml/2006/ole">
            <mc:AlternateContent xmlns:mc="http://schemas.openxmlformats.org/markup-compatibility/2006">
              <mc:Choice xmlns:v="urn:schemas-microsoft-com:vml" Requires="v">
                <p:oleObj spid="_x0000_s158570" name="Equation" r:id="rId19" imgW="3238200" imgH="266400" progId="Equation.DSMT4">
                  <p:embed/>
                </p:oleObj>
              </mc:Choice>
              <mc:Fallback>
                <p:oleObj name="Equation" r:id="rId19" imgW="3238200" imgH="266400" progId="Equation.DSMT4">
                  <p:embed/>
                  <p:pic>
                    <p:nvPicPr>
                      <p:cNvPr id="0" name="Object 46"/>
                      <p:cNvPicPr>
                        <a:picLocks noChangeAspect="1" noChangeArrowheads="1"/>
                      </p:cNvPicPr>
                      <p:nvPr/>
                    </p:nvPicPr>
                    <p:blipFill>
                      <a:blip r:embed="rId20"/>
                      <a:srcRect/>
                      <a:stretch>
                        <a:fillRect/>
                      </a:stretch>
                    </p:blipFill>
                    <p:spPr bwMode="auto">
                      <a:xfrm>
                        <a:off x="1725856" y="3316846"/>
                        <a:ext cx="5780087" cy="466725"/>
                      </a:xfrm>
                      <a:prstGeom prst="rect">
                        <a:avLst/>
                      </a:prstGeom>
                      <a:noFill/>
                    </p:spPr>
                  </p:pic>
                </p:oleObj>
              </mc:Fallback>
            </mc:AlternateContent>
          </a:graphicData>
        </a:graphic>
      </p:graphicFrame>
      <p:sp>
        <p:nvSpPr>
          <p:cNvPr id="57" name="矩形 56">
            <a:extLst>
              <a:ext uri="{FF2B5EF4-FFF2-40B4-BE49-F238E27FC236}">
                <a16:creationId xmlns:a16="http://schemas.microsoft.com/office/drawing/2014/main" id="{5D07BEBC-64E0-4D97-B73D-BD0B865260EB}"/>
              </a:ext>
            </a:extLst>
          </p:cNvPr>
          <p:cNvSpPr/>
          <p:nvPr/>
        </p:nvSpPr>
        <p:spPr>
          <a:xfrm>
            <a:off x="673331" y="3746259"/>
            <a:ext cx="8174144"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算符   和基矢量表示为：</a:t>
            </a:r>
          </a:p>
        </p:txBody>
      </p:sp>
      <p:graphicFrame>
        <p:nvGraphicFramePr>
          <p:cNvPr id="58" name="对象 57">
            <a:extLst>
              <a:ext uri="{FF2B5EF4-FFF2-40B4-BE49-F238E27FC236}">
                <a16:creationId xmlns:a16="http://schemas.microsoft.com/office/drawing/2014/main" id="{0C64A199-6890-4498-8C46-D920D6EC6B7D}"/>
              </a:ext>
            </a:extLst>
          </p:cNvPr>
          <p:cNvGraphicFramePr>
            <a:graphicFrameLocks noChangeAspect="1"/>
          </p:cNvGraphicFramePr>
          <p:nvPr>
            <p:extLst>
              <p:ext uri="{D42A27DB-BD31-4B8C-83A1-F6EECF244321}">
                <p14:modId xmlns:p14="http://schemas.microsoft.com/office/powerpoint/2010/main" val="1432642807"/>
              </p:ext>
            </p:extLst>
          </p:nvPr>
        </p:nvGraphicFramePr>
        <p:xfrm>
          <a:off x="1286633" y="3822700"/>
          <a:ext cx="270029" cy="253152"/>
        </p:xfrm>
        <a:graphic>
          <a:graphicData uri="http://schemas.openxmlformats.org/presentationml/2006/ole">
            <mc:AlternateContent xmlns:mc="http://schemas.openxmlformats.org/markup-compatibility/2006">
              <mc:Choice xmlns:v="urn:schemas-microsoft-com:vml" Requires="v">
                <p:oleObj spid="_x0000_s158571" name="Equation" r:id="rId21" imgW="152334" imgH="139639" progId="Equation.DSMT4">
                  <p:embed/>
                </p:oleObj>
              </mc:Choice>
              <mc:Fallback>
                <p:oleObj name="Equation" r:id="rId21" imgW="152334" imgH="139639" progId="Equation.DSMT4">
                  <p:embed/>
                  <p:pic>
                    <p:nvPicPr>
                      <p:cNvPr id="55" name="对象 54">
                        <a:extLst>
                          <a:ext uri="{FF2B5EF4-FFF2-40B4-BE49-F238E27FC236}">
                            <a16:creationId xmlns:a16="http://schemas.microsoft.com/office/drawing/2014/main" id="{15C71DFE-9E02-444F-A1D4-7E486EAFC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633" y="3822700"/>
                        <a:ext cx="270029" cy="253152"/>
                      </a:xfrm>
                      <a:prstGeom prst="rect">
                        <a:avLst/>
                      </a:prstGeom>
                      <a:noFill/>
                    </p:spPr>
                  </p:pic>
                </p:oleObj>
              </mc:Fallback>
            </mc:AlternateContent>
          </a:graphicData>
        </a:graphic>
      </p:graphicFrame>
      <p:graphicFrame>
        <p:nvGraphicFramePr>
          <p:cNvPr id="34" name="对象 33">
            <a:extLst>
              <a:ext uri="{FF2B5EF4-FFF2-40B4-BE49-F238E27FC236}">
                <a16:creationId xmlns:a16="http://schemas.microsoft.com/office/drawing/2014/main" id="{45552619-C716-45E9-A8CA-5FF31D6FCD9C}"/>
              </a:ext>
            </a:extLst>
          </p:cNvPr>
          <p:cNvGraphicFramePr>
            <a:graphicFrameLocks noChangeAspect="1"/>
          </p:cNvGraphicFramePr>
          <p:nvPr>
            <p:extLst>
              <p:ext uri="{D42A27DB-BD31-4B8C-83A1-F6EECF244321}">
                <p14:modId xmlns:p14="http://schemas.microsoft.com/office/powerpoint/2010/main" val="3619585890"/>
              </p:ext>
            </p:extLst>
          </p:nvPr>
        </p:nvGraphicFramePr>
        <p:xfrm>
          <a:off x="1577373" y="4294015"/>
          <a:ext cx="2235732" cy="1350150"/>
        </p:xfrm>
        <a:graphic>
          <a:graphicData uri="http://schemas.openxmlformats.org/presentationml/2006/ole">
            <mc:AlternateContent xmlns:mc="http://schemas.openxmlformats.org/markup-compatibility/2006">
              <mc:Choice xmlns:v="urn:schemas-microsoft-com:vml" Requires="v">
                <p:oleObj spid="_x0000_s158572" name="Equation" r:id="rId22" imgW="1485900" imgH="876300" progId="Equation.DSMT4">
                  <p:embed/>
                </p:oleObj>
              </mc:Choice>
              <mc:Fallback>
                <p:oleObj name="Equation" r:id="rId22" imgW="1485900" imgH="876300" progId="Equation.DSMT4">
                  <p:embed/>
                  <p:pic>
                    <p:nvPicPr>
                      <p:cNvPr id="0" name="Object 7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77373" y="4294015"/>
                        <a:ext cx="2235732" cy="1350150"/>
                      </a:xfrm>
                      <a:prstGeom prst="rect">
                        <a:avLst/>
                      </a:prstGeom>
                      <a:noFill/>
                    </p:spPr>
                  </p:pic>
                </p:oleObj>
              </mc:Fallback>
            </mc:AlternateContent>
          </a:graphicData>
        </a:graphic>
      </p:graphicFrame>
      <p:graphicFrame>
        <p:nvGraphicFramePr>
          <p:cNvPr id="36" name="对象 35">
            <a:extLst>
              <a:ext uri="{FF2B5EF4-FFF2-40B4-BE49-F238E27FC236}">
                <a16:creationId xmlns:a16="http://schemas.microsoft.com/office/drawing/2014/main" id="{3EDE0DF4-B414-4E8B-8561-5C89CE019A54}"/>
              </a:ext>
            </a:extLst>
          </p:cNvPr>
          <p:cNvGraphicFramePr>
            <a:graphicFrameLocks noChangeAspect="1"/>
          </p:cNvGraphicFramePr>
          <p:nvPr>
            <p:extLst>
              <p:ext uri="{D42A27DB-BD31-4B8C-83A1-F6EECF244321}">
                <p14:modId xmlns:p14="http://schemas.microsoft.com/office/powerpoint/2010/main" val="1835762410"/>
              </p:ext>
            </p:extLst>
          </p:nvPr>
        </p:nvGraphicFramePr>
        <p:xfrm>
          <a:off x="4994160" y="4326668"/>
          <a:ext cx="2810984" cy="1149380"/>
        </p:xfrm>
        <a:graphic>
          <a:graphicData uri="http://schemas.openxmlformats.org/presentationml/2006/ole">
            <mc:AlternateContent xmlns:mc="http://schemas.openxmlformats.org/markup-compatibility/2006">
              <mc:Choice xmlns:v="urn:schemas-microsoft-com:vml" Requires="v">
                <p:oleObj spid="_x0000_s158573" name="Equation" r:id="rId24" imgW="2146300" imgH="876300" progId="Equation.DSMT4">
                  <p:embed/>
                </p:oleObj>
              </mc:Choice>
              <mc:Fallback>
                <p:oleObj name="Equation" r:id="rId24" imgW="2146300" imgH="876300" progId="Equation.DSMT4">
                  <p:embed/>
                  <p:pic>
                    <p:nvPicPr>
                      <p:cNvPr id="0" name="Object 7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94160" y="4326668"/>
                        <a:ext cx="2810984" cy="1149380"/>
                      </a:xfrm>
                      <a:prstGeom prst="rect">
                        <a:avLst/>
                      </a:prstGeom>
                      <a:noFill/>
                    </p:spPr>
                  </p:pic>
                </p:oleObj>
              </mc:Fallback>
            </mc:AlternateContent>
          </a:graphicData>
        </a:graphic>
      </p:graphicFrame>
      <p:sp>
        <p:nvSpPr>
          <p:cNvPr id="59" name="矩形 58">
            <a:extLst>
              <a:ext uri="{FF2B5EF4-FFF2-40B4-BE49-F238E27FC236}">
                <a16:creationId xmlns:a16="http://schemas.microsoft.com/office/drawing/2014/main" id="{266533C2-F934-4FB0-B00C-FCF33D3EF12B}"/>
              </a:ext>
            </a:extLst>
          </p:cNvPr>
          <p:cNvSpPr/>
          <p:nvPr/>
        </p:nvSpPr>
        <p:spPr>
          <a:xfrm>
            <a:off x="611560" y="5720046"/>
            <a:ext cx="8325925"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对于可观测物理量的算符是厄密的，满足      也就是</a:t>
            </a:r>
          </a:p>
        </p:txBody>
      </p:sp>
      <p:graphicFrame>
        <p:nvGraphicFramePr>
          <p:cNvPr id="41" name="对象 40">
            <a:extLst>
              <a:ext uri="{FF2B5EF4-FFF2-40B4-BE49-F238E27FC236}">
                <a16:creationId xmlns:a16="http://schemas.microsoft.com/office/drawing/2014/main" id="{960EF775-80E9-4A30-A9B1-A28B19786E78}"/>
              </a:ext>
            </a:extLst>
          </p:cNvPr>
          <p:cNvGraphicFramePr>
            <a:graphicFrameLocks noChangeAspect="1"/>
          </p:cNvGraphicFramePr>
          <p:nvPr>
            <p:extLst>
              <p:ext uri="{D42A27DB-BD31-4B8C-83A1-F6EECF244321}">
                <p14:modId xmlns:p14="http://schemas.microsoft.com/office/powerpoint/2010/main" val="232780740"/>
              </p:ext>
            </p:extLst>
          </p:nvPr>
        </p:nvGraphicFramePr>
        <p:xfrm>
          <a:off x="6904298" y="5796260"/>
          <a:ext cx="572139" cy="273066"/>
        </p:xfrm>
        <a:graphic>
          <a:graphicData uri="http://schemas.openxmlformats.org/presentationml/2006/ole">
            <mc:AlternateContent xmlns:mc="http://schemas.openxmlformats.org/markup-compatibility/2006">
              <mc:Choice xmlns:v="urn:schemas-microsoft-com:vml" Requires="v">
                <p:oleObj spid="_x0000_s158574" name="Equation" r:id="rId26" imgW="418918" imgH="203112" progId="Equation.DSMT4">
                  <p:embed/>
                </p:oleObj>
              </mc:Choice>
              <mc:Fallback>
                <p:oleObj name="Equation" r:id="rId26" imgW="418918" imgH="203112" progId="Equation.DSMT4">
                  <p:embed/>
                  <p:pic>
                    <p:nvPicPr>
                      <p:cNvPr id="0" name="Object 7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904298" y="5796260"/>
                        <a:ext cx="572139" cy="273066"/>
                      </a:xfrm>
                      <a:prstGeom prst="rect">
                        <a:avLst/>
                      </a:prstGeom>
                      <a:noFill/>
                    </p:spPr>
                  </p:pic>
                </p:oleObj>
              </mc:Fallback>
            </mc:AlternateContent>
          </a:graphicData>
        </a:graphic>
      </p:graphicFrame>
      <p:graphicFrame>
        <p:nvGraphicFramePr>
          <p:cNvPr id="60" name="对象 59">
            <a:extLst>
              <a:ext uri="{FF2B5EF4-FFF2-40B4-BE49-F238E27FC236}">
                <a16:creationId xmlns:a16="http://schemas.microsoft.com/office/drawing/2014/main" id="{C8892A22-44D7-4A3D-8B82-5E1BBAB5F09E}"/>
              </a:ext>
            </a:extLst>
          </p:cNvPr>
          <p:cNvGraphicFramePr>
            <a:graphicFrameLocks noChangeAspect="1"/>
          </p:cNvGraphicFramePr>
          <p:nvPr>
            <p:extLst>
              <p:ext uri="{D42A27DB-BD31-4B8C-83A1-F6EECF244321}">
                <p14:modId xmlns:p14="http://schemas.microsoft.com/office/powerpoint/2010/main" val="140603765"/>
              </p:ext>
            </p:extLst>
          </p:nvPr>
        </p:nvGraphicFramePr>
        <p:xfrm>
          <a:off x="5319185" y="5770876"/>
          <a:ext cx="652463" cy="298450"/>
        </p:xfrm>
        <a:graphic>
          <a:graphicData uri="http://schemas.openxmlformats.org/presentationml/2006/ole">
            <mc:AlternateContent xmlns:mc="http://schemas.openxmlformats.org/markup-compatibility/2006">
              <mc:Choice xmlns:v="urn:schemas-microsoft-com:vml" Requires="v">
                <p:oleObj spid="_x0000_s158575" name="Equation" r:id="rId28" imgW="368280" imgH="164880" progId="Equation.DSMT4">
                  <p:embed/>
                </p:oleObj>
              </mc:Choice>
              <mc:Fallback>
                <p:oleObj name="Equation" r:id="rId28" imgW="368280" imgH="164880" progId="Equation.DSMT4">
                  <p:embed/>
                  <p:pic>
                    <p:nvPicPr>
                      <p:cNvPr id="58" name="对象 57">
                        <a:extLst>
                          <a:ext uri="{FF2B5EF4-FFF2-40B4-BE49-F238E27FC236}">
                            <a16:creationId xmlns:a16="http://schemas.microsoft.com/office/drawing/2014/main" id="{0C64A199-6890-4498-8C46-D920D6EC6B7D}"/>
                          </a:ext>
                        </a:extLst>
                      </p:cNvPr>
                      <p:cNvPicPr>
                        <a:picLocks noChangeAspect="1" noChangeArrowheads="1"/>
                      </p:cNvPicPr>
                      <p:nvPr/>
                    </p:nvPicPr>
                    <p:blipFill>
                      <a:blip r:embed="rId29"/>
                      <a:srcRect/>
                      <a:stretch>
                        <a:fillRect/>
                      </a:stretch>
                    </p:blipFill>
                    <p:spPr bwMode="auto">
                      <a:xfrm>
                        <a:off x="5319185" y="5770876"/>
                        <a:ext cx="652463" cy="298450"/>
                      </a:xfrm>
                      <a:prstGeom prst="rect">
                        <a:avLst/>
                      </a:prstGeom>
                      <a:noFill/>
                    </p:spPr>
                  </p:pic>
                </p:oleObj>
              </mc:Fallback>
            </mc:AlternateContent>
          </a:graphicData>
        </a:graphic>
      </p:graphicFrame>
    </p:spTree>
    <p:extLst>
      <p:ext uri="{BB962C8B-B14F-4D97-AF65-F5344CB8AC3E}">
        <p14:creationId xmlns:p14="http://schemas.microsoft.com/office/powerpoint/2010/main" val="192543544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842030" y="212611"/>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8" name="Rectangle 4">
            <a:extLst>
              <a:ext uri="{FF2B5EF4-FFF2-40B4-BE49-F238E27FC236}">
                <a16:creationId xmlns:a16="http://schemas.microsoft.com/office/drawing/2014/main" id="{C36BAA6D-8C15-4E68-AB89-18F1F72374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57">
            <a:extLst>
              <a:ext uri="{FF2B5EF4-FFF2-40B4-BE49-F238E27FC236}">
                <a16:creationId xmlns:a16="http://schemas.microsoft.com/office/drawing/2014/main" id="{77FDE592-248C-4497-B778-88C34311B5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Rectangle 8">
            <a:extLst>
              <a:ext uri="{FF2B5EF4-FFF2-40B4-BE49-F238E27FC236}">
                <a16:creationId xmlns:a16="http://schemas.microsoft.com/office/drawing/2014/main" id="{0F66BD7B-005D-4C9B-B74E-108B4D8D5D96}"/>
              </a:ext>
            </a:extLst>
          </p:cNvPr>
          <p:cNvSpPr>
            <a:spLocks noChangeArrowheads="1"/>
          </p:cNvSpPr>
          <p:nvPr/>
        </p:nvSpPr>
        <p:spPr bwMode="auto">
          <a:xfrm>
            <a:off x="161510" y="948441"/>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 </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态矢的展开</a:t>
            </a:r>
          </a:p>
        </p:txBody>
      </p:sp>
      <p:sp>
        <p:nvSpPr>
          <p:cNvPr id="35" name="矩形 34">
            <a:extLst>
              <a:ext uri="{FF2B5EF4-FFF2-40B4-BE49-F238E27FC236}">
                <a16:creationId xmlns:a16="http://schemas.microsoft.com/office/drawing/2014/main" id="{9247CA41-F715-4730-A7F8-52B603A44952}"/>
              </a:ext>
            </a:extLst>
          </p:cNvPr>
          <p:cNvSpPr/>
          <p:nvPr/>
        </p:nvSpPr>
        <p:spPr>
          <a:xfrm>
            <a:off x="521550" y="1413088"/>
            <a:ext cx="8640960" cy="707886"/>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一个量子力学系统的态矢   包含了这个系统的所有可能的信息，其满足薛定谔方程：</a:t>
            </a:r>
          </a:p>
        </p:txBody>
      </p:sp>
      <p:graphicFrame>
        <p:nvGraphicFramePr>
          <p:cNvPr id="5" name="对象 4">
            <a:extLst>
              <a:ext uri="{FF2B5EF4-FFF2-40B4-BE49-F238E27FC236}">
                <a16:creationId xmlns:a16="http://schemas.microsoft.com/office/drawing/2014/main" id="{4AFD5455-8D52-4E43-8AEF-B0C415A369E0}"/>
              </a:ext>
            </a:extLst>
          </p:cNvPr>
          <p:cNvGraphicFramePr>
            <a:graphicFrameLocks noChangeAspect="1"/>
          </p:cNvGraphicFramePr>
          <p:nvPr>
            <p:extLst>
              <p:ext uri="{D42A27DB-BD31-4B8C-83A1-F6EECF244321}">
                <p14:modId xmlns:p14="http://schemas.microsoft.com/office/powerpoint/2010/main" val="1224727244"/>
              </p:ext>
            </p:extLst>
          </p:nvPr>
        </p:nvGraphicFramePr>
        <p:xfrm>
          <a:off x="3480628" y="1505303"/>
          <a:ext cx="292534" cy="292534"/>
        </p:xfrm>
        <a:graphic>
          <a:graphicData uri="http://schemas.openxmlformats.org/presentationml/2006/ole">
            <mc:AlternateContent xmlns:mc="http://schemas.openxmlformats.org/markup-compatibility/2006">
              <mc:Choice xmlns:v="urn:schemas-microsoft-com:vml" Requires="v">
                <p:oleObj spid="_x0000_s119538" name="Equation" r:id="rId3" imgW="203024" imgH="203024" progId="Equation.DSMT4">
                  <p:embed/>
                </p:oleObj>
              </mc:Choice>
              <mc:Fallback>
                <p:oleObj name="Equation" r:id="rId3" imgW="203024" imgH="203024" progId="Equation.DSMT4">
                  <p:embed/>
                  <p:pic>
                    <p:nvPicPr>
                      <p:cNvPr id="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0628" y="1505303"/>
                        <a:ext cx="292534" cy="292534"/>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B62AF179-2278-4304-866A-F6D1C3C6BA31}"/>
              </a:ext>
            </a:extLst>
          </p:cNvPr>
          <p:cNvGraphicFramePr>
            <a:graphicFrameLocks noChangeAspect="1"/>
          </p:cNvGraphicFramePr>
          <p:nvPr>
            <p:extLst>
              <p:ext uri="{D42A27DB-BD31-4B8C-83A1-F6EECF244321}">
                <p14:modId xmlns:p14="http://schemas.microsoft.com/office/powerpoint/2010/main" val="689651372"/>
              </p:ext>
            </p:extLst>
          </p:nvPr>
        </p:nvGraphicFramePr>
        <p:xfrm>
          <a:off x="3634639" y="2100952"/>
          <a:ext cx="1207391" cy="468752"/>
        </p:xfrm>
        <a:graphic>
          <a:graphicData uri="http://schemas.openxmlformats.org/presentationml/2006/ole">
            <mc:AlternateContent xmlns:mc="http://schemas.openxmlformats.org/markup-compatibility/2006">
              <mc:Choice xmlns:v="urn:schemas-microsoft-com:vml" Requires="v">
                <p:oleObj spid="_x0000_s119539" name="Equation" r:id="rId5" imgW="812447" imgH="317362" progId="Equation.DSMT4">
                  <p:embed/>
                </p:oleObj>
              </mc:Choice>
              <mc:Fallback>
                <p:oleObj name="Equation" r:id="rId5" imgW="812447" imgH="317362"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4639" y="2100952"/>
                        <a:ext cx="1207391" cy="468752"/>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id="{5CB45B2B-FEA6-436D-A61F-1028AA3E66C8}"/>
              </a:ext>
            </a:extLst>
          </p:cNvPr>
          <p:cNvSpPr/>
          <p:nvPr/>
        </p:nvSpPr>
        <p:spPr>
          <a:xfrm>
            <a:off x="521550" y="2636649"/>
            <a:ext cx="8505945" cy="707886"/>
          </a:xfrm>
          <a:prstGeom prst="rect">
            <a:avLst/>
          </a:prstGeom>
        </p:spPr>
        <p:txBody>
          <a:bodyPr wrap="square">
            <a:spAutoFit/>
          </a:bodyPr>
          <a:lstStyle/>
          <a:p>
            <a:r>
              <a:rPr lang="zh-CN" altLang="zh-CN" sz="2000" dirty="0">
                <a:latin typeface="隶书" panose="02010509060101010101" pitchFamily="49" charset="-122"/>
                <a:ea typeface="隶书" panose="02010509060101010101" pitchFamily="49" charset="-122"/>
                <a:cs typeface="Times New Roman" panose="02020603050405020304" pitchFamily="18" charset="0"/>
              </a:rPr>
              <a:t>态矢属于一个抽象的矢量空间，这个矢量空间具有复数标量的展开系数。例如一维深势阱的态矢空间由哈密尔顿算符</a:t>
            </a:r>
            <a:r>
              <a:rPr lang="en-US" altLang="zh-CN" sz="2000" dirty="0">
                <a:latin typeface="隶书" panose="02010509060101010101" pitchFamily="49" charset="-122"/>
                <a:ea typeface="隶书" panose="02010509060101010101" pitchFamily="49" charset="-122"/>
                <a:cs typeface="Times New Roman" panose="02020603050405020304" pitchFamily="18" charset="0"/>
              </a:rPr>
              <a:t>  </a:t>
            </a:r>
            <a:r>
              <a:rPr lang="zh-CN" altLang="en-US" sz="2000" dirty="0">
                <a:latin typeface="隶书" panose="02010509060101010101" pitchFamily="49" charset="-122"/>
                <a:ea typeface="隶书" panose="02010509060101010101" pitchFamily="49" charset="-122"/>
                <a:cs typeface="Times New Roman" panose="02020603050405020304" pitchFamily="18" charset="0"/>
              </a:rPr>
              <a:t>的诸本征矢量  构成：</a:t>
            </a:r>
            <a:endParaRPr lang="zh-CN" altLang="en-US" sz="2000" dirty="0">
              <a:latin typeface="隶书" panose="02010509060101010101" pitchFamily="49" charset="-122"/>
              <a:ea typeface="隶书" panose="02010509060101010101" pitchFamily="49" charset="-122"/>
            </a:endParaRPr>
          </a:p>
        </p:txBody>
      </p:sp>
      <p:graphicFrame>
        <p:nvGraphicFramePr>
          <p:cNvPr id="20" name="对象 19">
            <a:extLst>
              <a:ext uri="{FF2B5EF4-FFF2-40B4-BE49-F238E27FC236}">
                <a16:creationId xmlns:a16="http://schemas.microsoft.com/office/drawing/2014/main" id="{FF690D4F-4A7A-4DDA-A6C8-D59B82FD7D23}"/>
              </a:ext>
            </a:extLst>
          </p:cNvPr>
          <p:cNvGraphicFramePr>
            <a:graphicFrameLocks noChangeAspect="1"/>
          </p:cNvGraphicFramePr>
          <p:nvPr>
            <p:extLst>
              <p:ext uri="{D42A27DB-BD31-4B8C-83A1-F6EECF244321}">
                <p14:modId xmlns:p14="http://schemas.microsoft.com/office/powerpoint/2010/main" val="1479417733"/>
              </p:ext>
            </p:extLst>
          </p:nvPr>
        </p:nvGraphicFramePr>
        <p:xfrm>
          <a:off x="5451615" y="3054214"/>
          <a:ext cx="270030" cy="254146"/>
        </p:xfrm>
        <a:graphic>
          <a:graphicData uri="http://schemas.openxmlformats.org/presentationml/2006/ole">
            <mc:AlternateContent xmlns:mc="http://schemas.openxmlformats.org/markup-compatibility/2006">
              <mc:Choice xmlns:v="urn:schemas-microsoft-com:vml" Requires="v">
                <p:oleObj spid="_x0000_s119540" name="Equation" r:id="rId7" imgW="164957" imgH="152268" progId="Equation.DSMT4">
                  <p:embed/>
                </p:oleObj>
              </mc:Choice>
              <mc:Fallback>
                <p:oleObj name="Equation" r:id="rId7" imgW="164957" imgH="152268" progId="Equation.DSMT4">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1615" y="3054214"/>
                        <a:ext cx="270030" cy="254146"/>
                      </a:xfrm>
                      <a:prstGeom prst="rect">
                        <a:avLst/>
                      </a:prstGeom>
                      <a:noFill/>
                    </p:spPr>
                  </p:pic>
                </p:oleObj>
              </mc:Fallback>
            </mc:AlternateContent>
          </a:graphicData>
        </a:graphic>
      </p:graphicFrame>
      <p:graphicFrame>
        <p:nvGraphicFramePr>
          <p:cNvPr id="42" name="对象 41">
            <a:extLst>
              <a:ext uri="{FF2B5EF4-FFF2-40B4-BE49-F238E27FC236}">
                <a16:creationId xmlns:a16="http://schemas.microsoft.com/office/drawing/2014/main" id="{65F12A94-0208-437F-BB43-C1C5036E9591}"/>
              </a:ext>
            </a:extLst>
          </p:cNvPr>
          <p:cNvGraphicFramePr>
            <a:graphicFrameLocks noChangeAspect="1"/>
          </p:cNvGraphicFramePr>
          <p:nvPr>
            <p:extLst>
              <p:ext uri="{D42A27DB-BD31-4B8C-83A1-F6EECF244321}">
                <p14:modId xmlns:p14="http://schemas.microsoft.com/office/powerpoint/2010/main" val="4106027708"/>
              </p:ext>
            </p:extLst>
          </p:nvPr>
        </p:nvGraphicFramePr>
        <p:xfrm>
          <a:off x="7161806" y="3012219"/>
          <a:ext cx="290513" cy="338137"/>
        </p:xfrm>
        <a:graphic>
          <a:graphicData uri="http://schemas.openxmlformats.org/presentationml/2006/ole">
            <mc:AlternateContent xmlns:mc="http://schemas.openxmlformats.org/markup-compatibility/2006">
              <mc:Choice xmlns:v="urn:schemas-microsoft-com:vml" Requires="v">
                <p:oleObj spid="_x0000_s119541" name="Equation" r:id="rId9" imgW="177480" imgH="203040" progId="Equation.DSMT4">
                  <p:embed/>
                </p:oleObj>
              </mc:Choice>
              <mc:Fallback>
                <p:oleObj name="Equation" r:id="rId9" imgW="177480" imgH="203040" progId="Equation.DSMT4">
                  <p:embed/>
                  <p:pic>
                    <p:nvPicPr>
                      <p:cNvPr id="20" name="对象 19">
                        <a:extLst>
                          <a:ext uri="{FF2B5EF4-FFF2-40B4-BE49-F238E27FC236}">
                            <a16:creationId xmlns:a16="http://schemas.microsoft.com/office/drawing/2014/main" id="{FF690D4F-4A7A-4DDA-A6C8-D59B82FD7D23}"/>
                          </a:ext>
                        </a:extLst>
                      </p:cNvPr>
                      <p:cNvPicPr>
                        <a:picLocks noChangeAspect="1" noChangeArrowheads="1"/>
                      </p:cNvPicPr>
                      <p:nvPr/>
                    </p:nvPicPr>
                    <p:blipFill>
                      <a:blip r:embed="rId10"/>
                      <a:srcRect/>
                      <a:stretch>
                        <a:fillRect/>
                      </a:stretch>
                    </p:blipFill>
                    <p:spPr bwMode="auto">
                      <a:xfrm>
                        <a:off x="7161806" y="3012219"/>
                        <a:ext cx="290513" cy="338137"/>
                      </a:xfrm>
                      <a:prstGeom prst="rect">
                        <a:avLst/>
                      </a:prstGeom>
                      <a:noFill/>
                    </p:spPr>
                  </p:pic>
                </p:oleObj>
              </mc:Fallback>
            </mc:AlternateContent>
          </a:graphicData>
        </a:graphic>
      </p:graphicFrame>
      <p:graphicFrame>
        <p:nvGraphicFramePr>
          <p:cNvPr id="24" name="对象 23">
            <a:extLst>
              <a:ext uri="{FF2B5EF4-FFF2-40B4-BE49-F238E27FC236}">
                <a16:creationId xmlns:a16="http://schemas.microsoft.com/office/drawing/2014/main" id="{741E0D2E-CD0C-4922-B4D3-B44506642009}"/>
              </a:ext>
            </a:extLst>
          </p:cNvPr>
          <p:cNvGraphicFramePr>
            <a:graphicFrameLocks noChangeAspect="1"/>
          </p:cNvGraphicFramePr>
          <p:nvPr>
            <p:extLst>
              <p:ext uri="{D42A27DB-BD31-4B8C-83A1-F6EECF244321}">
                <p14:modId xmlns:p14="http://schemas.microsoft.com/office/powerpoint/2010/main" val="795436595"/>
              </p:ext>
            </p:extLst>
          </p:nvPr>
        </p:nvGraphicFramePr>
        <p:xfrm>
          <a:off x="3648693" y="3411480"/>
          <a:ext cx="1118225" cy="326149"/>
        </p:xfrm>
        <a:graphic>
          <a:graphicData uri="http://schemas.openxmlformats.org/presentationml/2006/ole">
            <mc:AlternateContent xmlns:mc="http://schemas.openxmlformats.org/markup-compatibility/2006">
              <mc:Choice xmlns:v="urn:schemas-microsoft-com:vml" Requires="v">
                <p:oleObj spid="_x0000_s119542" name="Equation" r:id="rId11" imgW="685800" imgH="203200" progId="Equation.DSMT4">
                  <p:embed/>
                </p:oleObj>
              </mc:Choice>
              <mc:Fallback>
                <p:oleObj name="Equation" r:id="rId11" imgW="685800" imgH="203200" progId="Equation.DSMT4">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8693" y="3411480"/>
                        <a:ext cx="1118225" cy="326149"/>
                      </a:xfrm>
                      <a:prstGeom prst="rect">
                        <a:avLst/>
                      </a:prstGeom>
                      <a:noFill/>
                    </p:spPr>
                  </p:pic>
                </p:oleObj>
              </mc:Fallback>
            </mc:AlternateContent>
          </a:graphicData>
        </a:graphic>
      </p:graphicFrame>
      <p:sp>
        <p:nvSpPr>
          <p:cNvPr id="25" name="矩形 24">
            <a:extLst>
              <a:ext uri="{FF2B5EF4-FFF2-40B4-BE49-F238E27FC236}">
                <a16:creationId xmlns:a16="http://schemas.microsoft.com/office/drawing/2014/main" id="{82DA3EDC-42FC-4D06-AEFE-8AED8BEEE262}"/>
              </a:ext>
            </a:extLst>
          </p:cNvPr>
          <p:cNvSpPr/>
          <p:nvPr/>
        </p:nvSpPr>
        <p:spPr>
          <a:xfrm>
            <a:off x="532106" y="3803564"/>
            <a:ext cx="8450384" cy="1963038"/>
          </a:xfrm>
          <a:prstGeom prst="rect">
            <a:avLst/>
          </a:prstGeom>
        </p:spPr>
        <p:txBody>
          <a:bodyPr wrap="square">
            <a:spAutoFit/>
          </a:bodyPr>
          <a:lstStyle/>
          <a:p>
            <a:pPr>
              <a:lnSpc>
                <a:spcPct val="125000"/>
              </a:lnSpc>
            </a:pPr>
            <a:r>
              <a:rPr lang="zh-CN" altLang="zh-CN" sz="2000" kern="100" dirty="0">
                <a:latin typeface="隶书" panose="02010509060101010101" pitchFamily="49" charset="-122"/>
                <a:ea typeface="隶书" panose="02010509060101010101" pitchFamily="49" charset="-122"/>
                <a:cs typeface="Times New Roman" panose="02020603050405020304" pitchFamily="18" charset="0"/>
              </a:rPr>
              <a:t>一维深势阱的态矢可以依本征态展开，也就是一维深势阱的任意态矢可以表示为各个本征态的线性叠加：</a:t>
            </a:r>
            <a:endParaRPr lang="en-US" altLang="zh-CN" sz="2000" kern="100" dirty="0">
              <a:latin typeface="隶书" panose="02010509060101010101" pitchFamily="49" charset="-122"/>
              <a:ea typeface="隶书" panose="02010509060101010101" pitchFamily="49" charset="-122"/>
              <a:cs typeface="Times New Roman" panose="02020603050405020304" pitchFamily="18" charset="0"/>
            </a:endParaRPr>
          </a:p>
          <a:p>
            <a:pPr>
              <a:lnSpc>
                <a:spcPct val="125000"/>
              </a:lnSpc>
            </a:pPr>
            <a:endParaRPr lang="en-US" altLang="zh-CN" sz="2000" kern="100" dirty="0">
              <a:latin typeface="隶书" panose="02010509060101010101" pitchFamily="49" charset="-122"/>
              <a:ea typeface="隶书" panose="02010509060101010101" pitchFamily="49" charset="-122"/>
              <a:cs typeface="Times New Roman" panose="02020603050405020304" pitchFamily="18" charset="0"/>
            </a:endParaRPr>
          </a:p>
          <a:p>
            <a:pPr>
              <a:lnSpc>
                <a:spcPct val="125000"/>
              </a:lnSpc>
            </a:pPr>
            <a:endParaRPr lang="en-US" altLang="zh-CN" sz="2000" kern="100" dirty="0">
              <a:latin typeface="隶书" panose="02010509060101010101" pitchFamily="49" charset="-122"/>
              <a:ea typeface="隶书" panose="02010509060101010101" pitchFamily="49" charset="-122"/>
              <a:cs typeface="Times New Roman" panose="02020603050405020304" pitchFamily="18" charset="0"/>
            </a:endParaRPr>
          </a:p>
          <a:p>
            <a:pPr>
              <a:lnSpc>
                <a:spcPct val="125000"/>
              </a:lnSpc>
            </a:pP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27" name="对象 26">
            <a:extLst>
              <a:ext uri="{FF2B5EF4-FFF2-40B4-BE49-F238E27FC236}">
                <a16:creationId xmlns:a16="http://schemas.microsoft.com/office/drawing/2014/main" id="{4813E8D0-882D-4DFC-9AA6-52A8FD6A489E}"/>
              </a:ext>
            </a:extLst>
          </p:cNvPr>
          <p:cNvGraphicFramePr>
            <a:graphicFrameLocks noChangeAspect="1"/>
          </p:cNvGraphicFramePr>
          <p:nvPr>
            <p:extLst>
              <p:ext uri="{D42A27DB-BD31-4B8C-83A1-F6EECF244321}">
                <p14:modId xmlns:p14="http://schemas.microsoft.com/office/powerpoint/2010/main" val="4138726490"/>
              </p:ext>
            </p:extLst>
          </p:nvPr>
        </p:nvGraphicFramePr>
        <p:xfrm>
          <a:off x="3207736" y="4632509"/>
          <a:ext cx="2053596" cy="496171"/>
        </p:xfrm>
        <a:graphic>
          <a:graphicData uri="http://schemas.openxmlformats.org/presentationml/2006/ole">
            <mc:AlternateContent xmlns:mc="http://schemas.openxmlformats.org/markup-compatibility/2006">
              <mc:Choice xmlns:v="urn:schemas-microsoft-com:vml" Requires="v">
                <p:oleObj spid="_x0000_s119543" name="Equation" r:id="rId13" imgW="1422400" imgH="342900" progId="Equation.DSMT4">
                  <p:embed/>
                </p:oleObj>
              </mc:Choice>
              <mc:Fallback>
                <p:oleObj name="Equation" r:id="rId13" imgW="1422400" imgH="342900" progId="Equation.DSMT4">
                  <p:embed/>
                  <p:pic>
                    <p:nvPicPr>
                      <p:cNvPr id="0" name="Object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7736" y="4632509"/>
                        <a:ext cx="2053596" cy="496171"/>
                      </a:xfrm>
                      <a:prstGeom prst="rect">
                        <a:avLst/>
                      </a:prstGeom>
                      <a:noFill/>
                    </p:spPr>
                  </p:pic>
                </p:oleObj>
              </mc:Fallback>
            </mc:AlternateContent>
          </a:graphicData>
        </a:graphic>
      </p:graphicFrame>
      <p:sp>
        <p:nvSpPr>
          <p:cNvPr id="49" name="矩形 48">
            <a:extLst>
              <a:ext uri="{FF2B5EF4-FFF2-40B4-BE49-F238E27FC236}">
                <a16:creationId xmlns:a16="http://schemas.microsoft.com/office/drawing/2014/main" id="{9947E56C-6517-41FF-BCAC-2FAE82E0FC10}"/>
              </a:ext>
            </a:extLst>
          </p:cNvPr>
          <p:cNvSpPr/>
          <p:nvPr/>
        </p:nvSpPr>
        <p:spPr>
          <a:xfrm>
            <a:off x="521550" y="5128680"/>
            <a:ext cx="8450384" cy="1193596"/>
          </a:xfrm>
          <a:prstGeom prst="rect">
            <a:avLst/>
          </a:prstGeom>
        </p:spPr>
        <p:txBody>
          <a:bodyPr wrap="square">
            <a:spAutoFit/>
          </a:bodyPr>
          <a:lstStyle/>
          <a:p>
            <a:pPr>
              <a:lnSpc>
                <a:spcPct val="125000"/>
              </a:lnSpc>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算符的期待值为：</a:t>
            </a:r>
            <a:endParaRPr lang="en-US" altLang="zh-CN" sz="2000" kern="100" dirty="0">
              <a:latin typeface="隶书" panose="02010509060101010101" pitchFamily="49" charset="-122"/>
              <a:ea typeface="隶书" panose="02010509060101010101" pitchFamily="49" charset="-122"/>
              <a:cs typeface="Times New Roman" panose="02020603050405020304" pitchFamily="18" charset="0"/>
            </a:endParaRPr>
          </a:p>
          <a:p>
            <a:pPr>
              <a:lnSpc>
                <a:spcPct val="125000"/>
              </a:lnSpc>
            </a:pPr>
            <a:endParaRPr lang="en-US" altLang="zh-CN" sz="2000" kern="100" dirty="0">
              <a:latin typeface="隶书" panose="02010509060101010101" pitchFamily="49" charset="-122"/>
              <a:ea typeface="隶书" panose="02010509060101010101" pitchFamily="49" charset="-122"/>
              <a:cs typeface="Times New Roman" panose="02020603050405020304" pitchFamily="18" charset="0"/>
            </a:endParaRPr>
          </a:p>
          <a:p>
            <a:pPr>
              <a:lnSpc>
                <a:spcPct val="125000"/>
              </a:lnSpc>
            </a:pP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30" name="对象 29">
            <a:extLst>
              <a:ext uri="{FF2B5EF4-FFF2-40B4-BE49-F238E27FC236}">
                <a16:creationId xmlns:a16="http://schemas.microsoft.com/office/drawing/2014/main" id="{AF39C1CA-7A5E-4D05-9207-3E87DB9CCAF7}"/>
              </a:ext>
            </a:extLst>
          </p:cNvPr>
          <p:cNvGraphicFramePr>
            <a:graphicFrameLocks noChangeAspect="1"/>
          </p:cNvGraphicFramePr>
          <p:nvPr>
            <p:extLst>
              <p:ext uri="{D42A27DB-BD31-4B8C-83A1-F6EECF244321}">
                <p14:modId xmlns:p14="http://schemas.microsoft.com/office/powerpoint/2010/main" val="504213669"/>
              </p:ext>
            </p:extLst>
          </p:nvPr>
        </p:nvGraphicFramePr>
        <p:xfrm>
          <a:off x="2994025" y="5624513"/>
          <a:ext cx="2976563" cy="468312"/>
        </p:xfrm>
        <a:graphic>
          <a:graphicData uri="http://schemas.openxmlformats.org/presentationml/2006/ole">
            <mc:AlternateContent xmlns:mc="http://schemas.openxmlformats.org/markup-compatibility/2006">
              <mc:Choice xmlns:v="urn:schemas-microsoft-com:vml" Requires="v">
                <p:oleObj spid="_x0000_s119544" name="Equation" r:id="rId15" imgW="2184120" imgH="342720" progId="Equation.DSMT4">
                  <p:embed/>
                </p:oleObj>
              </mc:Choice>
              <mc:Fallback>
                <p:oleObj name="Equation" r:id="rId15" imgW="2184120" imgH="342720" progId="Equation.DSMT4">
                  <p:embed/>
                  <p:pic>
                    <p:nvPicPr>
                      <p:cNvPr id="0" name="Object 49"/>
                      <p:cNvPicPr>
                        <a:picLocks noChangeAspect="1" noChangeArrowheads="1"/>
                      </p:cNvPicPr>
                      <p:nvPr/>
                    </p:nvPicPr>
                    <p:blipFill>
                      <a:blip r:embed="rId16"/>
                      <a:srcRect/>
                      <a:stretch>
                        <a:fillRect/>
                      </a:stretch>
                    </p:blipFill>
                    <p:spPr bwMode="auto">
                      <a:xfrm>
                        <a:off x="2994025" y="5624513"/>
                        <a:ext cx="2976563" cy="468312"/>
                      </a:xfrm>
                      <a:prstGeom prst="rect">
                        <a:avLst/>
                      </a:prstGeom>
                      <a:noFill/>
                    </p:spPr>
                  </p:pic>
                </p:oleObj>
              </mc:Fallback>
            </mc:AlternateContent>
          </a:graphicData>
        </a:graphic>
      </p:graphicFrame>
    </p:spTree>
    <p:extLst>
      <p:ext uri="{BB962C8B-B14F-4D97-AF65-F5344CB8AC3E}">
        <p14:creationId xmlns:p14="http://schemas.microsoft.com/office/powerpoint/2010/main" val="191962885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842030" y="212611"/>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8" name="Rectangle 4">
            <a:extLst>
              <a:ext uri="{FF2B5EF4-FFF2-40B4-BE49-F238E27FC236}">
                <a16:creationId xmlns:a16="http://schemas.microsoft.com/office/drawing/2014/main" id="{C36BAA6D-8C15-4E68-AB89-18F1F72374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57">
            <a:extLst>
              <a:ext uri="{FF2B5EF4-FFF2-40B4-BE49-F238E27FC236}">
                <a16:creationId xmlns:a16="http://schemas.microsoft.com/office/drawing/2014/main" id="{77FDE592-248C-4497-B778-88C34311B5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5" name="矩形 34">
            <a:extLst>
              <a:ext uri="{FF2B5EF4-FFF2-40B4-BE49-F238E27FC236}">
                <a16:creationId xmlns:a16="http://schemas.microsoft.com/office/drawing/2014/main" id="{9247CA41-F715-4730-A7F8-52B603A44952}"/>
              </a:ext>
            </a:extLst>
          </p:cNvPr>
          <p:cNvSpPr/>
          <p:nvPr/>
        </p:nvSpPr>
        <p:spPr>
          <a:xfrm>
            <a:off x="521550" y="1133745"/>
            <a:ext cx="8460940" cy="707886"/>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为了确定态矢和波函数的关系，我们考虑一个一维的问题，就是将态矢  按照位置算符的本征态   展开。</a:t>
            </a:r>
          </a:p>
        </p:txBody>
      </p:sp>
      <p:graphicFrame>
        <p:nvGraphicFramePr>
          <p:cNvPr id="5" name="对象 4">
            <a:extLst>
              <a:ext uri="{FF2B5EF4-FFF2-40B4-BE49-F238E27FC236}">
                <a16:creationId xmlns:a16="http://schemas.microsoft.com/office/drawing/2014/main" id="{4AFD5455-8D52-4E43-8AEF-B0C415A369E0}"/>
              </a:ext>
            </a:extLst>
          </p:cNvPr>
          <p:cNvGraphicFramePr>
            <a:graphicFrameLocks noChangeAspect="1"/>
          </p:cNvGraphicFramePr>
          <p:nvPr>
            <p:extLst>
              <p:ext uri="{D42A27DB-BD31-4B8C-83A1-F6EECF244321}">
                <p14:modId xmlns:p14="http://schemas.microsoft.com/office/powerpoint/2010/main" val="4239741944"/>
              </p:ext>
            </p:extLst>
          </p:nvPr>
        </p:nvGraphicFramePr>
        <p:xfrm>
          <a:off x="8513356" y="1195154"/>
          <a:ext cx="292534" cy="292534"/>
        </p:xfrm>
        <a:graphic>
          <a:graphicData uri="http://schemas.openxmlformats.org/presentationml/2006/ole">
            <mc:AlternateContent xmlns:mc="http://schemas.openxmlformats.org/markup-compatibility/2006">
              <mc:Choice xmlns:v="urn:schemas-microsoft-com:vml" Requires="v">
                <p:oleObj spid="_x0000_s150293" name="Equation" r:id="rId3" imgW="203024" imgH="203024" progId="Equation.DSMT4">
                  <p:embed/>
                </p:oleObj>
              </mc:Choice>
              <mc:Fallback>
                <p:oleObj name="Equation" r:id="rId3" imgW="203024" imgH="203024" progId="Equation.DSMT4">
                  <p:embed/>
                  <p:pic>
                    <p:nvPicPr>
                      <p:cNvPr id="5" name="对象 4">
                        <a:extLst>
                          <a:ext uri="{FF2B5EF4-FFF2-40B4-BE49-F238E27FC236}">
                            <a16:creationId xmlns:a16="http://schemas.microsoft.com/office/drawing/2014/main" id="{4AFD5455-8D52-4E43-8AEF-B0C415A36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356" y="1195154"/>
                        <a:ext cx="292534" cy="292534"/>
                      </a:xfrm>
                      <a:prstGeom prst="rect">
                        <a:avLst/>
                      </a:prstGeom>
                      <a:noFill/>
                    </p:spPr>
                  </p:pic>
                </p:oleObj>
              </mc:Fallback>
            </mc:AlternateContent>
          </a:graphicData>
        </a:graphic>
      </p:graphicFrame>
      <p:graphicFrame>
        <p:nvGraphicFramePr>
          <p:cNvPr id="21" name="对象 20">
            <a:extLst>
              <a:ext uri="{FF2B5EF4-FFF2-40B4-BE49-F238E27FC236}">
                <a16:creationId xmlns:a16="http://schemas.microsoft.com/office/drawing/2014/main" id="{6D0DBE93-97DB-48B8-85EA-362F16EB19F4}"/>
              </a:ext>
            </a:extLst>
          </p:cNvPr>
          <p:cNvGraphicFramePr>
            <a:graphicFrameLocks noChangeAspect="1"/>
          </p:cNvGraphicFramePr>
          <p:nvPr>
            <p:extLst>
              <p:ext uri="{D42A27DB-BD31-4B8C-83A1-F6EECF244321}">
                <p14:modId xmlns:p14="http://schemas.microsoft.com/office/powerpoint/2010/main" val="2748767094"/>
              </p:ext>
            </p:extLst>
          </p:nvPr>
        </p:nvGraphicFramePr>
        <p:xfrm>
          <a:off x="3221850" y="1549531"/>
          <a:ext cx="255587" cy="292100"/>
        </p:xfrm>
        <a:graphic>
          <a:graphicData uri="http://schemas.openxmlformats.org/presentationml/2006/ole">
            <mc:AlternateContent xmlns:mc="http://schemas.openxmlformats.org/markup-compatibility/2006">
              <mc:Choice xmlns:v="urn:schemas-microsoft-com:vml" Requires="v">
                <p:oleObj spid="_x0000_s150294" name="Equation" r:id="rId5" imgW="177480" imgH="203040" progId="Equation.DSMT4">
                  <p:embed/>
                </p:oleObj>
              </mc:Choice>
              <mc:Fallback>
                <p:oleObj name="Equation" r:id="rId5" imgW="177480" imgH="203040" progId="Equation.DSMT4">
                  <p:embed/>
                  <p:pic>
                    <p:nvPicPr>
                      <p:cNvPr id="5" name="对象 4">
                        <a:extLst>
                          <a:ext uri="{FF2B5EF4-FFF2-40B4-BE49-F238E27FC236}">
                            <a16:creationId xmlns:a16="http://schemas.microsoft.com/office/drawing/2014/main" id="{4AFD5455-8D52-4E43-8AEF-B0C415A369E0}"/>
                          </a:ext>
                        </a:extLst>
                      </p:cNvPr>
                      <p:cNvPicPr>
                        <a:picLocks noChangeAspect="1" noChangeArrowheads="1"/>
                      </p:cNvPicPr>
                      <p:nvPr/>
                    </p:nvPicPr>
                    <p:blipFill>
                      <a:blip r:embed="rId6"/>
                      <a:srcRect/>
                      <a:stretch>
                        <a:fillRect/>
                      </a:stretch>
                    </p:blipFill>
                    <p:spPr bwMode="auto">
                      <a:xfrm>
                        <a:off x="3221850" y="1549531"/>
                        <a:ext cx="255587" cy="292100"/>
                      </a:xfrm>
                      <a:prstGeom prst="rect">
                        <a:avLst/>
                      </a:prstGeom>
                      <a:noFill/>
                    </p:spPr>
                  </p:pic>
                </p:oleObj>
              </mc:Fallback>
            </mc:AlternateContent>
          </a:graphicData>
        </a:graphic>
      </p:graphicFrame>
      <p:graphicFrame>
        <p:nvGraphicFramePr>
          <p:cNvPr id="6" name="对象 5">
            <a:extLst>
              <a:ext uri="{FF2B5EF4-FFF2-40B4-BE49-F238E27FC236}">
                <a16:creationId xmlns:a16="http://schemas.microsoft.com/office/drawing/2014/main" id="{942DD872-41DC-49EF-A9F1-2644EFF39951}"/>
              </a:ext>
            </a:extLst>
          </p:cNvPr>
          <p:cNvGraphicFramePr>
            <a:graphicFrameLocks noChangeAspect="1"/>
          </p:cNvGraphicFramePr>
          <p:nvPr>
            <p:extLst>
              <p:ext uri="{D42A27DB-BD31-4B8C-83A1-F6EECF244321}">
                <p14:modId xmlns:p14="http://schemas.microsoft.com/office/powerpoint/2010/main" val="2101221620"/>
              </p:ext>
            </p:extLst>
          </p:nvPr>
        </p:nvGraphicFramePr>
        <p:xfrm>
          <a:off x="3349643" y="1934522"/>
          <a:ext cx="1606224" cy="405783"/>
        </p:xfrm>
        <a:graphic>
          <a:graphicData uri="http://schemas.openxmlformats.org/presentationml/2006/ole">
            <mc:AlternateContent xmlns:mc="http://schemas.openxmlformats.org/markup-compatibility/2006">
              <mc:Choice xmlns:v="urn:schemas-microsoft-com:vml" Requires="v">
                <p:oleObj spid="_x0000_s150295" name="Equation" r:id="rId7" imgW="901309" imgH="228501" progId="Equation.DSMT4">
                  <p:embed/>
                </p:oleObj>
              </mc:Choice>
              <mc:Fallback>
                <p:oleObj name="Equation" r:id="rId7" imgW="901309" imgH="228501"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9643" y="1934522"/>
                        <a:ext cx="1606224" cy="405783"/>
                      </a:xfrm>
                      <a:prstGeom prst="rect">
                        <a:avLst/>
                      </a:prstGeom>
                      <a:noFill/>
                    </p:spPr>
                  </p:pic>
                </p:oleObj>
              </mc:Fallback>
            </mc:AlternateContent>
          </a:graphicData>
        </a:graphic>
      </p:graphicFrame>
      <p:sp>
        <p:nvSpPr>
          <p:cNvPr id="23" name="矩形 22">
            <a:extLst>
              <a:ext uri="{FF2B5EF4-FFF2-40B4-BE49-F238E27FC236}">
                <a16:creationId xmlns:a16="http://schemas.microsoft.com/office/drawing/2014/main" id="{C33D1968-E749-4279-84CD-16D45A76DA57}"/>
              </a:ext>
            </a:extLst>
          </p:cNvPr>
          <p:cNvSpPr/>
          <p:nvPr/>
        </p:nvSpPr>
        <p:spPr>
          <a:xfrm>
            <a:off x="509684" y="2359417"/>
            <a:ext cx="846094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一般来说薛定谔波函数   就是在这个基中的展开系数：</a:t>
            </a:r>
          </a:p>
        </p:txBody>
      </p:sp>
      <p:pic>
        <p:nvPicPr>
          <p:cNvPr id="26" name="图片 25">
            <a:extLst>
              <a:ext uri="{FF2B5EF4-FFF2-40B4-BE49-F238E27FC236}">
                <a16:creationId xmlns:a16="http://schemas.microsoft.com/office/drawing/2014/main" id="{64496A6D-FD7A-43CF-B5EF-8AF73EA53603}"/>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41761" y="2410049"/>
            <a:ext cx="415763" cy="323133"/>
          </a:xfrm>
          <a:prstGeom prst="rect">
            <a:avLst/>
          </a:prstGeom>
          <a:noFill/>
          <a:ln>
            <a:noFill/>
          </a:ln>
        </p:spPr>
      </p:pic>
      <p:graphicFrame>
        <p:nvGraphicFramePr>
          <p:cNvPr id="9" name="对象 8">
            <a:extLst>
              <a:ext uri="{FF2B5EF4-FFF2-40B4-BE49-F238E27FC236}">
                <a16:creationId xmlns:a16="http://schemas.microsoft.com/office/drawing/2014/main" id="{D4B2D24E-7D01-4F64-BCC5-8ED964C46978}"/>
              </a:ext>
            </a:extLst>
          </p:cNvPr>
          <p:cNvGraphicFramePr>
            <a:graphicFrameLocks noChangeAspect="1"/>
          </p:cNvGraphicFramePr>
          <p:nvPr>
            <p:extLst>
              <p:ext uri="{D42A27DB-BD31-4B8C-83A1-F6EECF244321}">
                <p14:modId xmlns:p14="http://schemas.microsoft.com/office/powerpoint/2010/main" val="135581566"/>
              </p:ext>
            </p:extLst>
          </p:nvPr>
        </p:nvGraphicFramePr>
        <p:xfrm>
          <a:off x="3671900" y="2733182"/>
          <a:ext cx="1352753" cy="400110"/>
        </p:xfrm>
        <a:graphic>
          <a:graphicData uri="http://schemas.openxmlformats.org/presentationml/2006/ole">
            <mc:AlternateContent xmlns:mc="http://schemas.openxmlformats.org/markup-compatibility/2006">
              <mc:Choice xmlns:v="urn:schemas-microsoft-com:vml" Requires="v">
                <p:oleObj spid="_x0000_s150296" name="Equation" r:id="rId10" imgW="672808" imgH="203112" progId="Equation.DSMT4">
                  <p:embed/>
                </p:oleObj>
              </mc:Choice>
              <mc:Fallback>
                <p:oleObj name="Equation" r:id="rId10" imgW="672808" imgH="203112" progId="Equation.DSMT4">
                  <p:embed/>
                  <p:pic>
                    <p:nvPicPr>
                      <p:cNvPr id="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71900" y="2733182"/>
                        <a:ext cx="1352753" cy="400110"/>
                      </a:xfrm>
                      <a:prstGeom prst="rect">
                        <a:avLst/>
                      </a:prstGeom>
                      <a:noFill/>
                    </p:spPr>
                  </p:pic>
                </p:oleObj>
              </mc:Fallback>
            </mc:AlternateContent>
          </a:graphicData>
        </a:graphic>
      </p:graphicFrame>
      <p:sp>
        <p:nvSpPr>
          <p:cNvPr id="28" name="矩形 27">
            <a:extLst>
              <a:ext uri="{FF2B5EF4-FFF2-40B4-BE49-F238E27FC236}">
                <a16:creationId xmlns:a16="http://schemas.microsoft.com/office/drawing/2014/main" id="{D4B9AC8B-4474-4094-8373-EAE40B698CF6}"/>
              </a:ext>
            </a:extLst>
          </p:cNvPr>
          <p:cNvSpPr/>
          <p:nvPr/>
        </p:nvSpPr>
        <p:spPr>
          <a:xfrm>
            <a:off x="509684" y="3149657"/>
            <a:ext cx="846094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基矢量  在空间意义下是完备归一的：</a:t>
            </a:r>
          </a:p>
        </p:txBody>
      </p:sp>
      <p:graphicFrame>
        <p:nvGraphicFramePr>
          <p:cNvPr id="29" name="对象 28">
            <a:extLst>
              <a:ext uri="{FF2B5EF4-FFF2-40B4-BE49-F238E27FC236}">
                <a16:creationId xmlns:a16="http://schemas.microsoft.com/office/drawing/2014/main" id="{F433883D-5BA1-4FBC-AD78-3729C26E236B}"/>
              </a:ext>
            </a:extLst>
          </p:cNvPr>
          <p:cNvGraphicFramePr>
            <a:graphicFrameLocks noChangeAspect="1"/>
          </p:cNvGraphicFramePr>
          <p:nvPr>
            <p:extLst>
              <p:ext uri="{D42A27DB-BD31-4B8C-83A1-F6EECF244321}">
                <p14:modId xmlns:p14="http://schemas.microsoft.com/office/powerpoint/2010/main" val="2020727191"/>
              </p:ext>
            </p:extLst>
          </p:nvPr>
        </p:nvGraphicFramePr>
        <p:xfrm>
          <a:off x="1376645" y="3254718"/>
          <a:ext cx="255587" cy="292100"/>
        </p:xfrm>
        <a:graphic>
          <a:graphicData uri="http://schemas.openxmlformats.org/presentationml/2006/ole">
            <mc:AlternateContent xmlns:mc="http://schemas.openxmlformats.org/markup-compatibility/2006">
              <mc:Choice xmlns:v="urn:schemas-microsoft-com:vml" Requires="v">
                <p:oleObj spid="_x0000_s150297" name="Equation" r:id="rId12" imgW="177480" imgH="203040" progId="Equation.DSMT4">
                  <p:embed/>
                </p:oleObj>
              </mc:Choice>
              <mc:Fallback>
                <p:oleObj name="Equation" r:id="rId12" imgW="177480" imgH="203040" progId="Equation.DSMT4">
                  <p:embed/>
                  <p:pic>
                    <p:nvPicPr>
                      <p:cNvPr id="21" name="对象 20">
                        <a:extLst>
                          <a:ext uri="{FF2B5EF4-FFF2-40B4-BE49-F238E27FC236}">
                            <a16:creationId xmlns:a16="http://schemas.microsoft.com/office/drawing/2014/main" id="{6D0DBE93-97DB-48B8-85EA-362F16EB19F4}"/>
                          </a:ext>
                        </a:extLst>
                      </p:cNvPr>
                      <p:cNvPicPr>
                        <a:picLocks noChangeAspect="1" noChangeArrowheads="1"/>
                      </p:cNvPicPr>
                      <p:nvPr/>
                    </p:nvPicPr>
                    <p:blipFill>
                      <a:blip r:embed="rId13"/>
                      <a:srcRect/>
                      <a:stretch>
                        <a:fillRect/>
                      </a:stretch>
                    </p:blipFill>
                    <p:spPr bwMode="auto">
                      <a:xfrm>
                        <a:off x="1376645" y="3254718"/>
                        <a:ext cx="255587" cy="292100"/>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FEBA2170-5A00-4204-B8AF-D6F970251D2A}"/>
              </a:ext>
            </a:extLst>
          </p:cNvPr>
          <p:cNvGraphicFramePr>
            <a:graphicFrameLocks noChangeAspect="1"/>
          </p:cNvGraphicFramePr>
          <p:nvPr>
            <p:extLst>
              <p:ext uri="{D42A27DB-BD31-4B8C-83A1-F6EECF244321}">
                <p14:modId xmlns:p14="http://schemas.microsoft.com/office/powerpoint/2010/main" val="3871323669"/>
              </p:ext>
            </p:extLst>
          </p:nvPr>
        </p:nvGraphicFramePr>
        <p:xfrm>
          <a:off x="2930029" y="3588176"/>
          <a:ext cx="1483742" cy="400110"/>
        </p:xfrm>
        <a:graphic>
          <a:graphicData uri="http://schemas.openxmlformats.org/presentationml/2006/ole">
            <mc:AlternateContent xmlns:mc="http://schemas.openxmlformats.org/markup-compatibility/2006">
              <mc:Choice xmlns:v="urn:schemas-microsoft-com:vml" Requires="v">
                <p:oleObj spid="_x0000_s150298" name="Equation" r:id="rId14" imgW="850900" imgH="228600" progId="Equation.DSMT4">
                  <p:embed/>
                </p:oleObj>
              </mc:Choice>
              <mc:Fallback>
                <p:oleObj name="Equation" r:id="rId14" imgW="850900" imgH="228600" progId="Equation.DSMT4">
                  <p:embed/>
                  <p:pic>
                    <p:nvPicPr>
                      <p:cNvPr id="0"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30029" y="3588176"/>
                        <a:ext cx="1483742" cy="400110"/>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36448F8C-71BA-4F6A-ADC1-7A5529CCE692}"/>
              </a:ext>
            </a:extLst>
          </p:cNvPr>
          <p:cNvGraphicFramePr>
            <a:graphicFrameLocks noChangeAspect="1"/>
          </p:cNvGraphicFramePr>
          <p:nvPr>
            <p:extLst>
              <p:ext uri="{D42A27DB-BD31-4B8C-83A1-F6EECF244321}">
                <p14:modId xmlns:p14="http://schemas.microsoft.com/office/powerpoint/2010/main" val="2672813214"/>
              </p:ext>
            </p:extLst>
          </p:nvPr>
        </p:nvGraphicFramePr>
        <p:xfrm>
          <a:off x="5247075" y="3588176"/>
          <a:ext cx="1267015" cy="400110"/>
        </p:xfrm>
        <a:graphic>
          <a:graphicData uri="http://schemas.openxmlformats.org/presentationml/2006/ole">
            <mc:AlternateContent xmlns:mc="http://schemas.openxmlformats.org/markup-compatibility/2006">
              <mc:Choice xmlns:v="urn:schemas-microsoft-com:vml" Requires="v">
                <p:oleObj spid="_x0000_s150299" name="Equation" r:id="rId16" imgW="723586" imgH="228501" progId="Equation.DSMT4">
                  <p:embed/>
                </p:oleObj>
              </mc:Choice>
              <mc:Fallback>
                <p:oleObj name="Equation" r:id="rId16" imgW="723586" imgH="228501" progId="Equation.DSMT4">
                  <p:embed/>
                  <p:pic>
                    <p:nvPicPr>
                      <p:cNvPr id="0" name="Object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47075" y="3588176"/>
                        <a:ext cx="1267015" cy="400110"/>
                      </a:xfrm>
                      <a:prstGeom prst="rect">
                        <a:avLst/>
                      </a:prstGeom>
                      <a:noFill/>
                    </p:spPr>
                  </p:pic>
                </p:oleObj>
              </mc:Fallback>
            </mc:AlternateContent>
          </a:graphicData>
        </a:graphic>
      </p:graphicFrame>
      <p:sp>
        <p:nvSpPr>
          <p:cNvPr id="36" name="矩形 35">
            <a:extLst>
              <a:ext uri="{FF2B5EF4-FFF2-40B4-BE49-F238E27FC236}">
                <a16:creationId xmlns:a16="http://schemas.microsoft.com/office/drawing/2014/main" id="{BFD8187D-C9B3-40B7-8A16-EC1A0A5EDFBB}"/>
              </a:ext>
            </a:extLst>
          </p:cNvPr>
          <p:cNvSpPr/>
          <p:nvPr/>
        </p:nvSpPr>
        <p:spPr>
          <a:xfrm>
            <a:off x="516359" y="4080280"/>
            <a:ext cx="846094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展开系数    也可以按照空间中任意的完备正交归一基展开：</a:t>
            </a:r>
          </a:p>
        </p:txBody>
      </p:sp>
      <p:graphicFrame>
        <p:nvGraphicFramePr>
          <p:cNvPr id="17" name="对象 16">
            <a:extLst>
              <a:ext uri="{FF2B5EF4-FFF2-40B4-BE49-F238E27FC236}">
                <a16:creationId xmlns:a16="http://schemas.microsoft.com/office/drawing/2014/main" id="{F027BBC1-4012-40B4-B794-DD86AA459B08}"/>
              </a:ext>
            </a:extLst>
          </p:cNvPr>
          <p:cNvGraphicFramePr>
            <a:graphicFrameLocks noChangeAspect="1"/>
          </p:cNvGraphicFramePr>
          <p:nvPr>
            <p:extLst>
              <p:ext uri="{D42A27DB-BD31-4B8C-83A1-F6EECF244321}">
                <p14:modId xmlns:p14="http://schemas.microsoft.com/office/powerpoint/2010/main" val="4257928986"/>
              </p:ext>
            </p:extLst>
          </p:nvPr>
        </p:nvGraphicFramePr>
        <p:xfrm>
          <a:off x="1622881" y="4136715"/>
          <a:ext cx="540060" cy="343675"/>
        </p:xfrm>
        <a:graphic>
          <a:graphicData uri="http://schemas.openxmlformats.org/presentationml/2006/ole">
            <mc:AlternateContent xmlns:mc="http://schemas.openxmlformats.org/markup-compatibility/2006">
              <mc:Choice xmlns:v="urn:schemas-microsoft-com:vml" Requires="v">
                <p:oleObj spid="_x0000_s150300" name="Equation" r:id="rId18" imgW="317225" imgH="203024" progId="Equation.DSMT4">
                  <p:embed/>
                </p:oleObj>
              </mc:Choice>
              <mc:Fallback>
                <p:oleObj name="Equation" r:id="rId18" imgW="317225" imgH="203024" progId="Equation.DSMT4">
                  <p:embed/>
                  <p:pic>
                    <p:nvPicPr>
                      <p:cNvPr id="0" name="Object 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2881" y="4136715"/>
                        <a:ext cx="540060" cy="343675"/>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5BCF715A-C6D6-40F7-BA59-A579232B541B}"/>
              </a:ext>
            </a:extLst>
          </p:cNvPr>
          <p:cNvGraphicFramePr>
            <a:graphicFrameLocks noChangeAspect="1"/>
          </p:cNvGraphicFramePr>
          <p:nvPr>
            <p:extLst>
              <p:ext uri="{D42A27DB-BD31-4B8C-83A1-F6EECF244321}">
                <p14:modId xmlns:p14="http://schemas.microsoft.com/office/powerpoint/2010/main" val="4113661966"/>
              </p:ext>
            </p:extLst>
          </p:nvPr>
        </p:nvGraphicFramePr>
        <p:xfrm>
          <a:off x="3671900" y="4572383"/>
          <a:ext cx="1832383" cy="438519"/>
        </p:xfrm>
        <a:graphic>
          <a:graphicData uri="http://schemas.openxmlformats.org/presentationml/2006/ole">
            <mc:AlternateContent xmlns:mc="http://schemas.openxmlformats.org/markup-compatibility/2006">
              <mc:Choice xmlns:v="urn:schemas-microsoft-com:vml" Requires="v">
                <p:oleObj spid="_x0000_s150301" name="Equation" r:id="rId20" imgW="1117440" imgH="266400" progId="Equation.DSMT4">
                  <p:embed/>
                </p:oleObj>
              </mc:Choice>
              <mc:Fallback>
                <p:oleObj name="Equation" r:id="rId20" imgW="1117440" imgH="266400" progId="Equation.DSMT4">
                  <p:embed/>
                  <p:pic>
                    <p:nvPicPr>
                      <p:cNvPr id="0" name="Object 38"/>
                      <p:cNvPicPr>
                        <a:picLocks noChangeAspect="1" noChangeArrowheads="1"/>
                      </p:cNvPicPr>
                      <p:nvPr/>
                    </p:nvPicPr>
                    <p:blipFill>
                      <a:blip r:embed="rId21"/>
                      <a:srcRect/>
                      <a:stretch>
                        <a:fillRect/>
                      </a:stretch>
                    </p:blipFill>
                    <p:spPr bwMode="auto">
                      <a:xfrm>
                        <a:off x="3671900" y="4572383"/>
                        <a:ext cx="1832383" cy="438519"/>
                      </a:xfrm>
                      <a:prstGeom prst="rect">
                        <a:avLst/>
                      </a:prstGeom>
                      <a:noFill/>
                    </p:spPr>
                  </p:pic>
                </p:oleObj>
              </mc:Fallback>
            </mc:AlternateContent>
          </a:graphicData>
        </a:graphic>
      </p:graphicFrame>
      <p:sp>
        <p:nvSpPr>
          <p:cNvPr id="39" name="矩形 38">
            <a:extLst>
              <a:ext uri="{FF2B5EF4-FFF2-40B4-BE49-F238E27FC236}">
                <a16:creationId xmlns:a16="http://schemas.microsoft.com/office/drawing/2014/main" id="{79EF739E-67E9-4991-8C64-904A32CA5517}"/>
              </a:ext>
            </a:extLst>
          </p:cNvPr>
          <p:cNvSpPr/>
          <p:nvPr/>
        </p:nvSpPr>
        <p:spPr>
          <a:xfrm>
            <a:off x="531864" y="4971831"/>
            <a:ext cx="8460940" cy="1015663"/>
          </a:xfrm>
          <a:prstGeom prst="rect">
            <a:avLst/>
          </a:prstGeom>
        </p:spPr>
        <p:txBody>
          <a:bodyPr wrap="square">
            <a:spAutoFit/>
          </a:bodyPr>
          <a:lstStyle/>
          <a:p>
            <a:r>
              <a:rPr lang="zh-CN" altLang="zh-CN" sz="2000" dirty="0">
                <a:latin typeface="隶书" panose="02010509060101010101" pitchFamily="49" charset="-122"/>
                <a:ea typeface="隶书" panose="02010509060101010101" pitchFamily="49" charset="-122"/>
              </a:rPr>
              <a:t>实际上由完备性关系给出的恒等算符可以插入任何算符与态矢之间，特别的，波函数具有能量本征的展开式：</a:t>
            </a:r>
          </a:p>
          <a:p>
            <a:endParaRPr lang="zh-CN" altLang="en-US" sz="2000" dirty="0">
              <a:latin typeface="隶书" panose="02010509060101010101" pitchFamily="49" charset="-122"/>
              <a:ea typeface="隶书" panose="02010509060101010101" pitchFamily="49" charset="-122"/>
            </a:endParaRPr>
          </a:p>
        </p:txBody>
      </p:sp>
      <p:graphicFrame>
        <p:nvGraphicFramePr>
          <p:cNvPr id="37" name="对象 36">
            <a:extLst>
              <a:ext uri="{FF2B5EF4-FFF2-40B4-BE49-F238E27FC236}">
                <a16:creationId xmlns:a16="http://schemas.microsoft.com/office/drawing/2014/main" id="{13C51A60-57E8-42DC-866F-659AD8453861}"/>
              </a:ext>
            </a:extLst>
          </p:cNvPr>
          <p:cNvGraphicFramePr>
            <a:graphicFrameLocks noChangeAspect="1"/>
          </p:cNvGraphicFramePr>
          <p:nvPr>
            <p:extLst>
              <p:ext uri="{D42A27DB-BD31-4B8C-83A1-F6EECF244321}">
                <p14:modId xmlns:p14="http://schemas.microsoft.com/office/powerpoint/2010/main" val="1800571806"/>
              </p:ext>
            </p:extLst>
          </p:nvPr>
        </p:nvGraphicFramePr>
        <p:xfrm>
          <a:off x="2793944" y="5692153"/>
          <a:ext cx="3800498" cy="438519"/>
        </p:xfrm>
        <a:graphic>
          <a:graphicData uri="http://schemas.openxmlformats.org/presentationml/2006/ole">
            <mc:AlternateContent xmlns:mc="http://schemas.openxmlformats.org/markup-compatibility/2006">
              <mc:Choice xmlns:v="urn:schemas-microsoft-com:vml" Requires="v">
                <p:oleObj spid="_x0000_s150302" name="Equation" r:id="rId22" imgW="2971800" imgH="342900" progId="Equation.DSMT4">
                  <p:embed/>
                </p:oleObj>
              </mc:Choice>
              <mc:Fallback>
                <p:oleObj name="Equation" r:id="rId22" imgW="2971800" imgH="342900" progId="Equation.DSMT4">
                  <p:embed/>
                  <p:pic>
                    <p:nvPicPr>
                      <p:cNvPr id="0" name="Object 4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93944" y="5692153"/>
                        <a:ext cx="3800498" cy="438519"/>
                      </a:xfrm>
                      <a:prstGeom prst="rect">
                        <a:avLst/>
                      </a:prstGeom>
                      <a:noFill/>
                    </p:spPr>
                  </p:pic>
                </p:oleObj>
              </mc:Fallback>
            </mc:AlternateContent>
          </a:graphicData>
        </a:graphic>
      </p:graphicFrame>
      <p:sp>
        <p:nvSpPr>
          <p:cNvPr id="43" name="矩形 42">
            <a:extLst>
              <a:ext uri="{FF2B5EF4-FFF2-40B4-BE49-F238E27FC236}">
                <a16:creationId xmlns:a16="http://schemas.microsoft.com/office/drawing/2014/main" id="{2CEBAFD5-9561-4BF2-A09A-5A5B86749997}"/>
              </a:ext>
            </a:extLst>
          </p:cNvPr>
          <p:cNvSpPr/>
          <p:nvPr/>
        </p:nvSpPr>
        <p:spPr>
          <a:xfrm>
            <a:off x="395694" y="6102823"/>
            <a:ext cx="846094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其中本征函数         ，展开系数：</a:t>
            </a:r>
          </a:p>
        </p:txBody>
      </p:sp>
      <p:graphicFrame>
        <p:nvGraphicFramePr>
          <p:cNvPr id="40" name="对象 39">
            <a:extLst>
              <a:ext uri="{FF2B5EF4-FFF2-40B4-BE49-F238E27FC236}">
                <a16:creationId xmlns:a16="http://schemas.microsoft.com/office/drawing/2014/main" id="{4F88DFD6-197B-4693-82E2-9762A565126E}"/>
              </a:ext>
            </a:extLst>
          </p:cNvPr>
          <p:cNvGraphicFramePr>
            <a:graphicFrameLocks noChangeAspect="1"/>
          </p:cNvGraphicFramePr>
          <p:nvPr>
            <p:extLst>
              <p:ext uri="{D42A27DB-BD31-4B8C-83A1-F6EECF244321}">
                <p14:modId xmlns:p14="http://schemas.microsoft.com/office/powerpoint/2010/main" val="1679951995"/>
              </p:ext>
            </p:extLst>
          </p:nvPr>
        </p:nvGraphicFramePr>
        <p:xfrm>
          <a:off x="2136719" y="6197052"/>
          <a:ext cx="1005042" cy="305882"/>
        </p:xfrm>
        <a:graphic>
          <a:graphicData uri="http://schemas.openxmlformats.org/presentationml/2006/ole">
            <mc:AlternateContent xmlns:mc="http://schemas.openxmlformats.org/markup-compatibility/2006">
              <mc:Choice xmlns:v="urn:schemas-microsoft-com:vml" Requires="v">
                <p:oleObj spid="_x0000_s150303" name="Equation" r:id="rId24" imgW="660113" imgH="203112" progId="Equation.DSMT4">
                  <p:embed/>
                </p:oleObj>
              </mc:Choice>
              <mc:Fallback>
                <p:oleObj name="Equation" r:id="rId24" imgW="660113" imgH="203112" progId="Equation.DSMT4">
                  <p:embed/>
                  <p:pic>
                    <p:nvPicPr>
                      <p:cNvPr id="0" name="Object 6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36719" y="6197052"/>
                        <a:ext cx="1005042" cy="305882"/>
                      </a:xfrm>
                      <a:prstGeom prst="rect">
                        <a:avLst/>
                      </a:prstGeom>
                      <a:noFill/>
                    </p:spPr>
                  </p:pic>
                </p:oleObj>
              </mc:Fallback>
            </mc:AlternateContent>
          </a:graphicData>
        </a:graphic>
      </p:graphicFrame>
      <p:graphicFrame>
        <p:nvGraphicFramePr>
          <p:cNvPr id="44" name="对象 43">
            <a:extLst>
              <a:ext uri="{FF2B5EF4-FFF2-40B4-BE49-F238E27FC236}">
                <a16:creationId xmlns:a16="http://schemas.microsoft.com/office/drawing/2014/main" id="{205DFAAC-8E3B-473B-A88A-E76EB2FB5E19}"/>
              </a:ext>
            </a:extLst>
          </p:cNvPr>
          <p:cNvGraphicFramePr>
            <a:graphicFrameLocks noChangeAspect="1"/>
          </p:cNvGraphicFramePr>
          <p:nvPr>
            <p:extLst>
              <p:ext uri="{D42A27DB-BD31-4B8C-83A1-F6EECF244321}">
                <p14:modId xmlns:p14="http://schemas.microsoft.com/office/powerpoint/2010/main" val="556033554"/>
              </p:ext>
            </p:extLst>
          </p:nvPr>
        </p:nvGraphicFramePr>
        <p:xfrm>
          <a:off x="4691139" y="6197052"/>
          <a:ext cx="2050771" cy="344290"/>
        </p:xfrm>
        <a:graphic>
          <a:graphicData uri="http://schemas.openxmlformats.org/presentationml/2006/ole">
            <mc:AlternateContent xmlns:mc="http://schemas.openxmlformats.org/markup-compatibility/2006">
              <mc:Choice xmlns:v="urn:schemas-microsoft-com:vml" Requires="v">
                <p:oleObj spid="_x0000_s150304" name="Equation" r:id="rId26" imgW="1307532" imgH="215806" progId="Equation.DSMT4">
                  <p:embed/>
                </p:oleObj>
              </mc:Choice>
              <mc:Fallback>
                <p:oleObj name="Equation" r:id="rId26" imgW="1307532" imgH="215806" progId="Equation.DSMT4">
                  <p:embed/>
                  <p:pic>
                    <p:nvPicPr>
                      <p:cNvPr id="0" name="Object 6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91139" y="6197052"/>
                        <a:ext cx="2050771" cy="344290"/>
                      </a:xfrm>
                      <a:prstGeom prst="rect">
                        <a:avLst/>
                      </a:prstGeom>
                      <a:noFill/>
                    </p:spPr>
                  </p:pic>
                </p:oleObj>
              </mc:Fallback>
            </mc:AlternateContent>
          </a:graphicData>
        </a:graphic>
      </p:graphicFrame>
    </p:spTree>
    <p:extLst>
      <p:ext uri="{BB962C8B-B14F-4D97-AF65-F5344CB8AC3E}">
        <p14:creationId xmlns:p14="http://schemas.microsoft.com/office/powerpoint/2010/main" val="37663911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842030" y="212611"/>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8" name="Rectangle 4">
            <a:extLst>
              <a:ext uri="{FF2B5EF4-FFF2-40B4-BE49-F238E27FC236}">
                <a16:creationId xmlns:a16="http://schemas.microsoft.com/office/drawing/2014/main" id="{C36BAA6D-8C15-4E68-AB89-18F1F72374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57">
            <a:extLst>
              <a:ext uri="{FF2B5EF4-FFF2-40B4-BE49-F238E27FC236}">
                <a16:creationId xmlns:a16="http://schemas.microsoft.com/office/drawing/2014/main" id="{77FDE592-248C-4497-B778-88C34311B5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67BEC2F-8888-4C30-8359-4F3857694F82}"/>
              </a:ext>
            </a:extLst>
          </p:cNvPr>
          <p:cNvGraphicFramePr>
            <a:graphicFrameLocks noChangeAspect="1"/>
          </p:cNvGraphicFramePr>
          <p:nvPr>
            <p:extLst>
              <p:ext uri="{D42A27DB-BD31-4B8C-83A1-F6EECF244321}">
                <p14:modId xmlns:p14="http://schemas.microsoft.com/office/powerpoint/2010/main" val="3507720323"/>
              </p:ext>
            </p:extLst>
          </p:nvPr>
        </p:nvGraphicFramePr>
        <p:xfrm>
          <a:off x="1196625" y="2438890"/>
          <a:ext cx="7058273" cy="2642671"/>
        </p:xfrm>
        <a:graphic>
          <a:graphicData uri="http://schemas.openxmlformats.org/presentationml/2006/ole">
            <mc:AlternateContent xmlns:mc="http://schemas.openxmlformats.org/markup-compatibility/2006">
              <mc:Choice xmlns:v="urn:schemas-microsoft-com:vml" Requires="v">
                <p:oleObj spid="_x0000_s52461" name="Equation" r:id="rId3" imgW="4012920" imgH="1511280" progId="Equation.DSMT4">
                  <p:embed/>
                </p:oleObj>
              </mc:Choice>
              <mc:Fallback>
                <p:oleObj name="Equation" r:id="rId3" imgW="4012920" imgH="1511280" progId="Equation.DSMT4">
                  <p:embed/>
                  <p:pic>
                    <p:nvPicPr>
                      <p:cNvPr id="0" name="Object 1"/>
                      <p:cNvPicPr>
                        <a:picLocks noChangeAspect="1" noChangeArrowheads="1"/>
                      </p:cNvPicPr>
                      <p:nvPr/>
                    </p:nvPicPr>
                    <p:blipFill>
                      <a:blip r:embed="rId4"/>
                      <a:srcRect/>
                      <a:stretch>
                        <a:fillRect/>
                      </a:stretch>
                    </p:blipFill>
                    <p:spPr bwMode="auto">
                      <a:xfrm>
                        <a:off x="1196625" y="2438890"/>
                        <a:ext cx="7058273" cy="2642671"/>
                      </a:xfrm>
                      <a:prstGeom prst="rect">
                        <a:avLst/>
                      </a:prstGeom>
                      <a:noFill/>
                    </p:spPr>
                  </p:pic>
                </p:oleObj>
              </mc:Fallback>
            </mc:AlternateContent>
          </a:graphicData>
        </a:graphic>
      </p:graphicFrame>
      <p:sp>
        <p:nvSpPr>
          <p:cNvPr id="27" name="矩形 26">
            <a:extLst>
              <a:ext uri="{FF2B5EF4-FFF2-40B4-BE49-F238E27FC236}">
                <a16:creationId xmlns:a16="http://schemas.microsoft.com/office/drawing/2014/main" id="{3F6952D3-3D42-4C35-89B1-83856849963F}"/>
              </a:ext>
            </a:extLst>
          </p:cNvPr>
          <p:cNvSpPr/>
          <p:nvPr/>
        </p:nvSpPr>
        <p:spPr>
          <a:xfrm>
            <a:off x="611560" y="1731004"/>
            <a:ext cx="8460940" cy="400110"/>
          </a:xfrm>
          <a:prstGeom prst="rect">
            <a:avLst/>
          </a:prstGeom>
        </p:spPr>
        <p:txBody>
          <a:bodyPr wrap="square">
            <a:spAutoFit/>
          </a:bodyPr>
          <a:lstStyle/>
          <a:p>
            <a:r>
              <a:rPr lang="zh-CN" altLang="en-US" sz="2000" dirty="0">
                <a:latin typeface="隶书" panose="02010509060101010101" pitchFamily="49" charset="-122"/>
                <a:ea typeface="隶书" panose="02010509060101010101" pitchFamily="49" charset="-122"/>
              </a:rPr>
              <a:t>一些公式的通常写法和狄拉克符号的写法对照如下：</a:t>
            </a:r>
          </a:p>
        </p:txBody>
      </p:sp>
    </p:spTree>
    <p:extLst>
      <p:ext uri="{BB962C8B-B14F-4D97-AF65-F5344CB8AC3E}">
        <p14:creationId xmlns:p14="http://schemas.microsoft.com/office/powerpoint/2010/main" val="138635970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842030" y="212611"/>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8" name="Rectangle 4">
            <a:extLst>
              <a:ext uri="{FF2B5EF4-FFF2-40B4-BE49-F238E27FC236}">
                <a16:creationId xmlns:a16="http://schemas.microsoft.com/office/drawing/2014/main" id="{C36BAA6D-8C15-4E68-AB89-18F1F72374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57">
            <a:extLst>
              <a:ext uri="{FF2B5EF4-FFF2-40B4-BE49-F238E27FC236}">
                <a16:creationId xmlns:a16="http://schemas.microsoft.com/office/drawing/2014/main" id="{77FDE592-248C-4497-B778-88C34311B5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8">
            <a:extLst>
              <a:ext uri="{FF2B5EF4-FFF2-40B4-BE49-F238E27FC236}">
                <a16:creationId xmlns:a16="http://schemas.microsoft.com/office/drawing/2014/main" id="{52D833BA-76BD-4328-AFA6-D9344A40DE5E}"/>
              </a:ext>
            </a:extLst>
          </p:cNvPr>
          <p:cNvSpPr>
            <a:spLocks noChangeArrowheads="1"/>
          </p:cNvSpPr>
          <p:nvPr/>
        </p:nvSpPr>
        <p:spPr bwMode="auto">
          <a:xfrm>
            <a:off x="161510" y="948441"/>
            <a:ext cx="8012437" cy="4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5000"/>
              </a:lnSpc>
            </a:pPr>
            <a:r>
              <a:rPr lang="en-US" altLang="zh-CN"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 </a:t>
            </a:r>
            <a:r>
              <a:rPr lang="zh-CN" altLang="en-US" sz="2400" b="1" dirty="0">
                <a:solidFill>
                  <a:srgbClr val="FF0000"/>
                </a:solidFill>
                <a:latin typeface="隶书" panose="02010509060101010101" pitchFamily="49" charset="-122"/>
                <a:ea typeface="隶书" panose="02010509060101010101" pitchFamily="49" charset="-122"/>
                <a:cs typeface="Times New Roman" panose="02020603050405020304" pitchFamily="18" charset="0"/>
              </a:rPr>
              <a:t>表象（绘景，影像）</a:t>
            </a:r>
          </a:p>
        </p:txBody>
      </p:sp>
      <p:sp>
        <p:nvSpPr>
          <p:cNvPr id="9" name="矩形 8">
            <a:extLst>
              <a:ext uri="{FF2B5EF4-FFF2-40B4-BE49-F238E27FC236}">
                <a16:creationId xmlns:a16="http://schemas.microsoft.com/office/drawing/2014/main" id="{541B9F80-7D44-490C-AB28-EDB5F0DE9D59}"/>
              </a:ext>
            </a:extLst>
          </p:cNvPr>
          <p:cNvSpPr/>
          <p:nvPr/>
        </p:nvSpPr>
        <p:spPr>
          <a:xfrm>
            <a:off x="611560" y="1440591"/>
            <a:ext cx="8145905" cy="1015663"/>
          </a:xfrm>
          <a:prstGeom prst="rect">
            <a:avLst/>
          </a:prstGeom>
        </p:spPr>
        <p:txBody>
          <a:bodyPr wrap="square">
            <a:spAutoFit/>
          </a:bodyPr>
          <a:lstStyle/>
          <a:p>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本节所说的表象只有三种，薛定谔表象，相互作用表象，和海森堡表象，此处的表象的英文是</a:t>
            </a:r>
            <a:r>
              <a:rPr lang="en-US" altLang="zh-CN" sz="2000" dirty="0">
                <a:latin typeface="Times New Roman" panose="02020603050405020304" pitchFamily="18" charset="0"/>
                <a:ea typeface="隶书" panose="02010509060101010101" pitchFamily="49" charset="-122"/>
                <a:cs typeface="Times New Roman" panose="02020603050405020304" pitchFamily="18" charset="0"/>
              </a:rPr>
              <a:t>picture</a:t>
            </a:r>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，与前面所说的表象（</a:t>
            </a:r>
            <a:r>
              <a:rPr lang="en-US" altLang="zh-CN" sz="2000" dirty="0">
                <a:latin typeface="Times New Roman" panose="02020603050405020304" pitchFamily="18" charset="0"/>
                <a:ea typeface="隶书" panose="02010509060101010101" pitchFamily="49" charset="-122"/>
                <a:cs typeface="Times New Roman" panose="02020603050405020304" pitchFamily="18" charset="0"/>
              </a:rPr>
              <a:t>presentation</a:t>
            </a:r>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）是有区别的。</a:t>
            </a:r>
          </a:p>
        </p:txBody>
      </p:sp>
      <p:sp>
        <p:nvSpPr>
          <p:cNvPr id="10" name="矩形 9">
            <a:extLst>
              <a:ext uri="{FF2B5EF4-FFF2-40B4-BE49-F238E27FC236}">
                <a16:creationId xmlns:a16="http://schemas.microsoft.com/office/drawing/2014/main" id="{B26ADF94-8D61-4EB8-AEFD-17D02E9EA168}"/>
              </a:ext>
            </a:extLst>
          </p:cNvPr>
          <p:cNvSpPr/>
          <p:nvPr/>
        </p:nvSpPr>
        <p:spPr>
          <a:xfrm>
            <a:off x="605454" y="2432800"/>
            <a:ext cx="8145905" cy="400110"/>
          </a:xfrm>
          <a:prstGeom prst="rect">
            <a:avLst/>
          </a:prstGeom>
        </p:spPr>
        <p:txBody>
          <a:bodyPr wrap="square">
            <a:spAutoFit/>
          </a:bodyPr>
          <a:lstStyle/>
          <a:p>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态矢形式的薛定谔方程可以写为：</a:t>
            </a:r>
          </a:p>
        </p:txBody>
      </p:sp>
      <p:graphicFrame>
        <p:nvGraphicFramePr>
          <p:cNvPr id="11" name="对象 10">
            <a:extLst>
              <a:ext uri="{FF2B5EF4-FFF2-40B4-BE49-F238E27FC236}">
                <a16:creationId xmlns:a16="http://schemas.microsoft.com/office/drawing/2014/main" id="{9EABC748-5B89-4F07-93A7-63F69C93E523}"/>
              </a:ext>
            </a:extLst>
          </p:cNvPr>
          <p:cNvGraphicFramePr>
            <a:graphicFrameLocks noChangeAspect="1"/>
          </p:cNvGraphicFramePr>
          <p:nvPr>
            <p:extLst>
              <p:ext uri="{D42A27DB-BD31-4B8C-83A1-F6EECF244321}">
                <p14:modId xmlns:p14="http://schemas.microsoft.com/office/powerpoint/2010/main" val="667926700"/>
              </p:ext>
            </p:extLst>
          </p:nvPr>
        </p:nvGraphicFramePr>
        <p:xfrm>
          <a:off x="3716905" y="2821767"/>
          <a:ext cx="1207391" cy="468752"/>
        </p:xfrm>
        <a:graphic>
          <a:graphicData uri="http://schemas.openxmlformats.org/presentationml/2006/ole">
            <mc:AlternateContent xmlns:mc="http://schemas.openxmlformats.org/markup-compatibility/2006">
              <mc:Choice xmlns:v="urn:schemas-microsoft-com:vml" Requires="v">
                <p:oleObj spid="_x0000_s53942" name="Equation" r:id="rId3" imgW="812447" imgH="317362" progId="Equation.DSMT4">
                  <p:embed/>
                </p:oleObj>
              </mc:Choice>
              <mc:Fallback>
                <p:oleObj name="Equation" r:id="rId3" imgW="812447" imgH="317362" progId="Equation.DSMT4">
                  <p:embed/>
                  <p:pic>
                    <p:nvPicPr>
                      <p:cNvPr id="14" name="对象 13">
                        <a:extLst>
                          <a:ext uri="{FF2B5EF4-FFF2-40B4-BE49-F238E27FC236}">
                            <a16:creationId xmlns:a16="http://schemas.microsoft.com/office/drawing/2014/main" id="{B62AF179-2278-4304-866A-F6D1C3C6B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6905" y="2821767"/>
                        <a:ext cx="1207391" cy="468752"/>
                      </a:xfrm>
                      <a:prstGeom prst="rect">
                        <a:avLst/>
                      </a:prstGeom>
                      <a:noFill/>
                    </p:spPr>
                  </p:pic>
                </p:oleObj>
              </mc:Fallback>
            </mc:AlternateContent>
          </a:graphicData>
        </a:graphic>
      </p:graphicFrame>
      <p:sp>
        <p:nvSpPr>
          <p:cNvPr id="12" name="矩形 11">
            <a:extLst>
              <a:ext uri="{FF2B5EF4-FFF2-40B4-BE49-F238E27FC236}">
                <a16:creationId xmlns:a16="http://schemas.microsoft.com/office/drawing/2014/main" id="{C20303BA-3A95-47ED-AB45-9C1D596F1F7C}"/>
              </a:ext>
            </a:extLst>
          </p:cNvPr>
          <p:cNvSpPr/>
          <p:nvPr/>
        </p:nvSpPr>
        <p:spPr>
          <a:xfrm>
            <a:off x="597822" y="3290519"/>
            <a:ext cx="8145905" cy="400110"/>
          </a:xfrm>
          <a:prstGeom prst="rect">
            <a:avLst/>
          </a:prstGeom>
        </p:spPr>
        <p:txBody>
          <a:bodyPr wrap="square">
            <a:spAutoFit/>
          </a:bodyPr>
          <a:lstStyle/>
          <a:p>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这个方程可以从形式上的求解得：</a:t>
            </a:r>
          </a:p>
        </p:txBody>
      </p:sp>
      <p:graphicFrame>
        <p:nvGraphicFramePr>
          <p:cNvPr id="5" name="对象 4">
            <a:extLst>
              <a:ext uri="{FF2B5EF4-FFF2-40B4-BE49-F238E27FC236}">
                <a16:creationId xmlns:a16="http://schemas.microsoft.com/office/drawing/2014/main" id="{69F73D53-B6E7-4D32-BDE7-01D81E7FB2E2}"/>
              </a:ext>
            </a:extLst>
          </p:cNvPr>
          <p:cNvGraphicFramePr>
            <a:graphicFrameLocks noChangeAspect="1"/>
          </p:cNvGraphicFramePr>
          <p:nvPr>
            <p:extLst>
              <p:ext uri="{D42A27DB-BD31-4B8C-83A1-F6EECF244321}">
                <p14:modId xmlns:p14="http://schemas.microsoft.com/office/powerpoint/2010/main" val="3969380364"/>
              </p:ext>
            </p:extLst>
          </p:nvPr>
        </p:nvGraphicFramePr>
        <p:xfrm>
          <a:off x="3417017" y="3722003"/>
          <a:ext cx="2309965" cy="593991"/>
        </p:xfrm>
        <a:graphic>
          <a:graphicData uri="http://schemas.openxmlformats.org/presentationml/2006/ole">
            <mc:AlternateContent xmlns:mc="http://schemas.openxmlformats.org/markup-compatibility/2006">
              <mc:Choice xmlns:v="urn:schemas-microsoft-com:vml" Requires="v">
                <p:oleObj spid="_x0000_s53943" name="Equation" r:id="rId5" imgW="1333500" imgH="342900" progId="Equation.DSMT4">
                  <p:embed/>
                </p:oleObj>
              </mc:Choice>
              <mc:Fallback>
                <p:oleObj name="Equation" r:id="rId5" imgW="1333500" imgH="3429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017" y="3722003"/>
                        <a:ext cx="2309965" cy="593991"/>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B75FFC18-4499-4A7E-8B7C-D67AFA4D67F6}"/>
              </a:ext>
            </a:extLst>
          </p:cNvPr>
          <p:cNvSpPr/>
          <p:nvPr/>
        </p:nvSpPr>
        <p:spPr>
          <a:xfrm>
            <a:off x="655523" y="4307813"/>
            <a:ext cx="8004099" cy="1015663"/>
          </a:xfrm>
          <a:prstGeom prst="rect">
            <a:avLst/>
          </a:prstGeom>
        </p:spPr>
        <p:txBody>
          <a:bodyPr wrap="square">
            <a:spAutoFit/>
          </a:bodyPr>
          <a:lstStyle/>
          <a:p>
            <a:r>
              <a:rPr lang="zh-CN" altLang="zh-CN" sz="2000" dirty="0">
                <a:latin typeface="隶书" panose="02010509060101010101" pitchFamily="49" charset="-122"/>
                <a:ea typeface="隶书" panose="02010509060101010101" pitchFamily="49" charset="-122"/>
                <a:cs typeface="Times New Roman" panose="02020603050405020304" pitchFamily="18" charset="0"/>
              </a:rPr>
              <a:t>对于任何一个问题，人们最终感兴趣的是某些代表可观察量算符的期待值，一般的一个算符的期待值是时间的函数，算符本身是不含时间的，态矢是时间的函数：</a:t>
            </a:r>
            <a:endParaRPr lang="zh-CN" altLang="en-US" sz="2000" dirty="0">
              <a:latin typeface="隶书" panose="02010509060101010101" pitchFamily="49" charset="-122"/>
              <a:ea typeface="隶书" panose="02010509060101010101" pitchFamily="49" charset="-122"/>
            </a:endParaRPr>
          </a:p>
        </p:txBody>
      </p:sp>
      <p:graphicFrame>
        <p:nvGraphicFramePr>
          <p:cNvPr id="14" name="对象 13">
            <a:extLst>
              <a:ext uri="{FF2B5EF4-FFF2-40B4-BE49-F238E27FC236}">
                <a16:creationId xmlns:a16="http://schemas.microsoft.com/office/drawing/2014/main" id="{39C7EFA2-0D54-43C4-900B-EAA2D6341CF6}"/>
              </a:ext>
            </a:extLst>
          </p:cNvPr>
          <p:cNvGraphicFramePr>
            <a:graphicFrameLocks noChangeAspect="1"/>
          </p:cNvGraphicFramePr>
          <p:nvPr>
            <p:extLst>
              <p:ext uri="{D42A27DB-BD31-4B8C-83A1-F6EECF244321}">
                <p14:modId xmlns:p14="http://schemas.microsoft.com/office/powerpoint/2010/main" val="4025731414"/>
              </p:ext>
            </p:extLst>
          </p:nvPr>
        </p:nvGraphicFramePr>
        <p:xfrm>
          <a:off x="3581890" y="5542187"/>
          <a:ext cx="1890210" cy="391665"/>
        </p:xfrm>
        <a:graphic>
          <a:graphicData uri="http://schemas.openxmlformats.org/presentationml/2006/ole">
            <mc:AlternateContent xmlns:mc="http://schemas.openxmlformats.org/markup-compatibility/2006">
              <mc:Choice xmlns:v="urn:schemas-microsoft-com:vml" Requires="v">
                <p:oleObj spid="_x0000_s53944" name="Equation" r:id="rId7" imgW="1053643" imgH="215806" progId="Equation.DSMT4">
                  <p:embed/>
                </p:oleObj>
              </mc:Choice>
              <mc:Fallback>
                <p:oleObj name="Equation" r:id="rId7" imgW="1053643" imgH="215806"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890" y="5542187"/>
                        <a:ext cx="1890210" cy="391665"/>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id="{CF44D0F6-A123-4596-A451-FB4549844C97}"/>
              </a:ext>
            </a:extLst>
          </p:cNvPr>
          <p:cNvSpPr/>
          <p:nvPr/>
        </p:nvSpPr>
        <p:spPr>
          <a:xfrm>
            <a:off x="670273" y="6039290"/>
            <a:ext cx="3775393" cy="400110"/>
          </a:xfrm>
          <a:prstGeom prst="rect">
            <a:avLst/>
          </a:prstGeom>
        </p:spPr>
        <p:txBody>
          <a:bodyPr wrap="none">
            <a:spAutoFit/>
          </a:bodyPr>
          <a:lstStyle/>
          <a:p>
            <a:r>
              <a:rPr lang="zh-CN" altLang="zh-CN" sz="2000" dirty="0">
                <a:latin typeface="隶书" panose="02010509060101010101" pitchFamily="49" charset="-122"/>
                <a:ea typeface="隶书" panose="02010509060101010101" pitchFamily="49" charset="-122"/>
                <a:cs typeface="Times New Roman" panose="02020603050405020304" pitchFamily="18" charset="0"/>
              </a:rPr>
              <a:t>是算符期待值的薛定谔表象方式</a:t>
            </a:r>
            <a:endParaRPr lang="zh-CN" altLang="en-US" sz="20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8927187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7" name="Rectangle 8">
            <a:extLst>
              <a:ext uri="{FF2B5EF4-FFF2-40B4-BE49-F238E27FC236}">
                <a16:creationId xmlns:a16="http://schemas.microsoft.com/office/drawing/2014/main" id="{5B4592F4-92CC-4517-A3EF-F27949027938}"/>
              </a:ext>
            </a:extLst>
          </p:cNvPr>
          <p:cNvSpPr>
            <a:spLocks noChangeArrowheads="1"/>
          </p:cNvSpPr>
          <p:nvPr/>
        </p:nvSpPr>
        <p:spPr bwMode="auto">
          <a:xfrm>
            <a:off x="371376" y="1043735"/>
            <a:ext cx="8640960" cy="9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波函数的绝对值平方     表示任意 时刻在位置 处发现粒子的概率，这是波函数的统计解释。</a:t>
            </a:r>
          </a:p>
        </p:txBody>
      </p:sp>
      <p:graphicFrame>
        <p:nvGraphicFramePr>
          <p:cNvPr id="28" name="对象 27">
            <a:extLst>
              <a:ext uri="{FF2B5EF4-FFF2-40B4-BE49-F238E27FC236}">
                <a16:creationId xmlns:a16="http://schemas.microsoft.com/office/drawing/2014/main" id="{B3B7F903-F630-4B3D-A46E-4218EF02F9E6}"/>
              </a:ext>
            </a:extLst>
          </p:cNvPr>
          <p:cNvGraphicFramePr>
            <a:graphicFrameLocks noChangeAspect="1"/>
          </p:cNvGraphicFramePr>
          <p:nvPr>
            <p:extLst/>
          </p:nvPr>
        </p:nvGraphicFramePr>
        <p:xfrm>
          <a:off x="3223512" y="1109193"/>
          <a:ext cx="836612" cy="447675"/>
        </p:xfrm>
        <a:graphic>
          <a:graphicData uri="http://schemas.openxmlformats.org/presentationml/2006/ole">
            <mc:AlternateContent xmlns:mc="http://schemas.openxmlformats.org/markup-compatibility/2006">
              <mc:Choice xmlns:v="urn:schemas-microsoft-com:vml" Requires="v">
                <p:oleObj spid="_x0000_s128660" name="Equation" r:id="rId4" imgW="444240" imgH="241200" progId="Equation.DSMT4">
                  <p:embed/>
                </p:oleObj>
              </mc:Choice>
              <mc:Fallback>
                <p:oleObj name="Equation" r:id="rId4" imgW="444240" imgH="241200" progId="Equation.DSMT4">
                  <p:embed/>
                  <p:pic>
                    <p:nvPicPr>
                      <p:cNvPr id="28" name="对象 27">
                        <a:extLst>
                          <a:ext uri="{FF2B5EF4-FFF2-40B4-BE49-F238E27FC236}">
                            <a16:creationId xmlns:a16="http://schemas.microsoft.com/office/drawing/2014/main" id="{B3B7F903-F630-4B3D-A46E-4218EF02F9E6}"/>
                          </a:ext>
                        </a:extLst>
                      </p:cNvPr>
                      <p:cNvPicPr>
                        <a:picLocks noChangeAspect="1" noChangeArrowheads="1"/>
                      </p:cNvPicPr>
                      <p:nvPr/>
                    </p:nvPicPr>
                    <p:blipFill>
                      <a:blip r:embed="rId5"/>
                      <a:srcRect/>
                      <a:stretch>
                        <a:fillRect/>
                      </a:stretch>
                    </p:blipFill>
                    <p:spPr bwMode="auto">
                      <a:xfrm>
                        <a:off x="3223512" y="1109193"/>
                        <a:ext cx="836612" cy="447675"/>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id="{380B59CE-DB23-45C0-99EC-5832B3557005}"/>
              </a:ext>
            </a:extLst>
          </p:cNvPr>
          <p:cNvGraphicFramePr>
            <a:graphicFrameLocks noChangeAspect="1"/>
          </p:cNvGraphicFramePr>
          <p:nvPr>
            <p:extLst/>
          </p:nvPr>
        </p:nvGraphicFramePr>
        <p:xfrm>
          <a:off x="5236160" y="1187379"/>
          <a:ext cx="166688" cy="260350"/>
        </p:xfrm>
        <a:graphic>
          <a:graphicData uri="http://schemas.openxmlformats.org/presentationml/2006/ole">
            <mc:AlternateContent xmlns:mc="http://schemas.openxmlformats.org/markup-compatibility/2006">
              <mc:Choice xmlns:v="urn:schemas-microsoft-com:vml" Requires="v">
                <p:oleObj spid="_x0000_s128661" name="Equation" r:id="rId6" imgW="88560" imgH="139680" progId="Equation.DSMT4">
                  <p:embed/>
                </p:oleObj>
              </mc:Choice>
              <mc:Fallback>
                <p:oleObj name="Equation" r:id="rId6" imgW="88560" imgH="139680" progId="Equation.DSMT4">
                  <p:embed/>
                  <p:pic>
                    <p:nvPicPr>
                      <p:cNvPr id="29" name="对象 28">
                        <a:extLst>
                          <a:ext uri="{FF2B5EF4-FFF2-40B4-BE49-F238E27FC236}">
                            <a16:creationId xmlns:a16="http://schemas.microsoft.com/office/drawing/2014/main" id="{380B59CE-DB23-45C0-99EC-5832B3557005}"/>
                          </a:ext>
                        </a:extLst>
                      </p:cNvPr>
                      <p:cNvPicPr>
                        <a:picLocks noChangeAspect="1" noChangeArrowheads="1"/>
                      </p:cNvPicPr>
                      <p:nvPr/>
                    </p:nvPicPr>
                    <p:blipFill>
                      <a:blip r:embed="rId7"/>
                      <a:srcRect/>
                      <a:stretch>
                        <a:fillRect/>
                      </a:stretch>
                    </p:blipFill>
                    <p:spPr bwMode="auto">
                      <a:xfrm>
                        <a:off x="5236160" y="1187379"/>
                        <a:ext cx="166688" cy="260350"/>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2A0603FD-6710-48F7-8C61-E40B737F2D15}"/>
              </a:ext>
            </a:extLst>
          </p:cNvPr>
          <p:cNvGraphicFramePr>
            <a:graphicFrameLocks noChangeAspect="1"/>
          </p:cNvGraphicFramePr>
          <p:nvPr>
            <p:extLst/>
          </p:nvPr>
        </p:nvGraphicFramePr>
        <p:xfrm>
          <a:off x="6885841" y="1235004"/>
          <a:ext cx="192088" cy="212725"/>
        </p:xfrm>
        <a:graphic>
          <a:graphicData uri="http://schemas.openxmlformats.org/presentationml/2006/ole">
            <mc:AlternateContent xmlns:mc="http://schemas.openxmlformats.org/markup-compatibility/2006">
              <mc:Choice xmlns:v="urn:schemas-microsoft-com:vml" Requires="v">
                <p:oleObj spid="_x0000_s128662" name="Equation" r:id="rId8" imgW="101520" imgH="114120" progId="Equation.DSMT4">
                  <p:embed/>
                </p:oleObj>
              </mc:Choice>
              <mc:Fallback>
                <p:oleObj name="Equation" r:id="rId8" imgW="101520" imgH="114120" progId="Equation.DSMT4">
                  <p:embed/>
                  <p:pic>
                    <p:nvPicPr>
                      <p:cNvPr id="30" name="对象 29">
                        <a:extLst>
                          <a:ext uri="{FF2B5EF4-FFF2-40B4-BE49-F238E27FC236}">
                            <a16:creationId xmlns:a16="http://schemas.microsoft.com/office/drawing/2014/main" id="{2A0603FD-6710-48F7-8C61-E40B737F2D15}"/>
                          </a:ext>
                        </a:extLst>
                      </p:cNvPr>
                      <p:cNvPicPr>
                        <a:picLocks noChangeAspect="1" noChangeArrowheads="1"/>
                      </p:cNvPicPr>
                      <p:nvPr/>
                    </p:nvPicPr>
                    <p:blipFill>
                      <a:blip r:embed="rId9"/>
                      <a:srcRect/>
                      <a:stretch>
                        <a:fillRect/>
                      </a:stretch>
                    </p:blipFill>
                    <p:spPr bwMode="auto">
                      <a:xfrm>
                        <a:off x="6885841" y="1235004"/>
                        <a:ext cx="192088" cy="212725"/>
                      </a:xfrm>
                      <a:prstGeom prst="rect">
                        <a:avLst/>
                      </a:prstGeom>
                      <a:noFill/>
                    </p:spPr>
                  </p:pic>
                </p:oleObj>
              </mc:Fallback>
            </mc:AlternateContent>
          </a:graphicData>
        </a:graphic>
      </p:graphicFrame>
      <p:sp>
        <p:nvSpPr>
          <p:cNvPr id="31" name="Rectangle 8">
            <a:extLst>
              <a:ext uri="{FF2B5EF4-FFF2-40B4-BE49-F238E27FC236}">
                <a16:creationId xmlns:a16="http://schemas.microsoft.com/office/drawing/2014/main" id="{5508221B-29EA-4640-8D37-8BF50BB13A4A}"/>
              </a:ext>
            </a:extLst>
          </p:cNvPr>
          <p:cNvSpPr>
            <a:spLocks noChangeArrowheads="1"/>
          </p:cNvSpPr>
          <p:nvPr/>
        </p:nvSpPr>
        <p:spPr bwMode="auto">
          <a:xfrm>
            <a:off x="388869" y="1932333"/>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波函数必须满足单值，有限和连续这三个条件，并且有：</a:t>
            </a:r>
          </a:p>
        </p:txBody>
      </p:sp>
      <p:graphicFrame>
        <p:nvGraphicFramePr>
          <p:cNvPr id="32" name="对象 31">
            <a:extLst>
              <a:ext uri="{FF2B5EF4-FFF2-40B4-BE49-F238E27FC236}">
                <a16:creationId xmlns:a16="http://schemas.microsoft.com/office/drawing/2014/main" id="{36FBFEC9-995E-4BAB-B95F-142A50942585}"/>
              </a:ext>
            </a:extLst>
          </p:cNvPr>
          <p:cNvGraphicFramePr>
            <a:graphicFrameLocks noChangeAspect="1"/>
          </p:cNvGraphicFramePr>
          <p:nvPr>
            <p:extLst/>
          </p:nvPr>
        </p:nvGraphicFramePr>
        <p:xfrm>
          <a:off x="2591780" y="2528900"/>
          <a:ext cx="3681413" cy="420688"/>
        </p:xfrm>
        <a:graphic>
          <a:graphicData uri="http://schemas.openxmlformats.org/presentationml/2006/ole">
            <mc:AlternateContent xmlns:mc="http://schemas.openxmlformats.org/markup-compatibility/2006">
              <mc:Choice xmlns:v="urn:schemas-microsoft-com:vml" Requires="v">
                <p:oleObj spid="_x0000_s128663" name="Equation" r:id="rId10" imgW="2171520" imgH="253800" progId="Equation.DSMT4">
                  <p:embed/>
                </p:oleObj>
              </mc:Choice>
              <mc:Fallback>
                <p:oleObj name="Equation" r:id="rId10" imgW="2171520" imgH="253800" progId="Equation.DSMT4">
                  <p:embed/>
                  <p:pic>
                    <p:nvPicPr>
                      <p:cNvPr id="32" name="对象 31">
                        <a:extLst>
                          <a:ext uri="{FF2B5EF4-FFF2-40B4-BE49-F238E27FC236}">
                            <a16:creationId xmlns:a16="http://schemas.microsoft.com/office/drawing/2014/main" id="{36FBFEC9-995E-4BAB-B95F-142A50942585}"/>
                          </a:ext>
                        </a:extLst>
                      </p:cNvPr>
                      <p:cNvPicPr>
                        <a:picLocks noChangeAspect="1" noChangeArrowheads="1"/>
                      </p:cNvPicPr>
                      <p:nvPr/>
                    </p:nvPicPr>
                    <p:blipFill>
                      <a:blip r:embed="rId11"/>
                      <a:srcRect/>
                      <a:stretch>
                        <a:fillRect/>
                      </a:stretch>
                    </p:blipFill>
                    <p:spPr bwMode="auto">
                      <a:xfrm>
                        <a:off x="2591780" y="2528900"/>
                        <a:ext cx="3681413" cy="420688"/>
                      </a:xfrm>
                      <a:prstGeom prst="rect">
                        <a:avLst/>
                      </a:prstGeom>
                      <a:noFill/>
                    </p:spPr>
                  </p:pic>
                </p:oleObj>
              </mc:Fallback>
            </mc:AlternateContent>
          </a:graphicData>
        </a:graphic>
      </p:graphicFrame>
      <p:sp>
        <p:nvSpPr>
          <p:cNvPr id="22" name="Rectangle 4">
            <a:extLst>
              <a:ext uri="{FF2B5EF4-FFF2-40B4-BE49-F238E27FC236}">
                <a16:creationId xmlns:a16="http://schemas.microsoft.com/office/drawing/2014/main" id="{408384D8-15C6-4B33-A217-0AD49CECB529}"/>
              </a:ext>
            </a:extLst>
          </p:cNvPr>
          <p:cNvSpPr>
            <a:spLocks noChangeArrowheads="1"/>
          </p:cNvSpPr>
          <p:nvPr/>
        </p:nvSpPr>
        <p:spPr bwMode="auto">
          <a:xfrm>
            <a:off x="476545" y="3074491"/>
            <a:ext cx="76958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24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rPr>
              <a:t>已知氢原子的核外电子在球坐标系下的基态波函数为：</a:t>
            </a:r>
            <a:endParaRPr kumimoji="0" lang="zh-CN" altLang="zh-CN" sz="24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对象 1">
            <a:extLst>
              <a:ext uri="{FF2B5EF4-FFF2-40B4-BE49-F238E27FC236}">
                <a16:creationId xmlns:a16="http://schemas.microsoft.com/office/drawing/2014/main" id="{16714377-C9B4-4B2B-9220-5E335FABE414}"/>
              </a:ext>
            </a:extLst>
          </p:cNvPr>
          <p:cNvGraphicFramePr>
            <a:graphicFrameLocks noChangeAspect="1"/>
          </p:cNvGraphicFramePr>
          <p:nvPr/>
        </p:nvGraphicFramePr>
        <p:xfrm>
          <a:off x="3521075" y="3462338"/>
          <a:ext cx="2101850" cy="701675"/>
        </p:xfrm>
        <a:graphic>
          <a:graphicData uri="http://schemas.openxmlformats.org/presentationml/2006/ole">
            <mc:AlternateContent xmlns:mc="http://schemas.openxmlformats.org/markup-compatibility/2006">
              <mc:Choice xmlns:v="urn:schemas-microsoft-com:vml" Requires="v">
                <p:oleObj spid="_x0000_s128664" name="Equation" r:id="rId12" imgW="1028520" imgH="342720" progId="Equation.DSMT4">
                  <p:embed/>
                </p:oleObj>
              </mc:Choice>
              <mc:Fallback>
                <p:oleObj name="Equation" r:id="rId12" imgW="1028520" imgH="342720" progId="Equation.DSMT4">
                  <p:embed/>
                  <p:pic>
                    <p:nvPicPr>
                      <p:cNvPr id="2" name="对象 1">
                        <a:extLst>
                          <a:ext uri="{FF2B5EF4-FFF2-40B4-BE49-F238E27FC236}">
                            <a16:creationId xmlns:a16="http://schemas.microsoft.com/office/drawing/2014/main" id="{16714377-C9B4-4B2B-9220-5E335FABE414}"/>
                          </a:ext>
                        </a:extLst>
                      </p:cNvPr>
                      <p:cNvPicPr/>
                      <p:nvPr/>
                    </p:nvPicPr>
                    <p:blipFill>
                      <a:blip r:embed="rId13"/>
                      <a:stretch>
                        <a:fillRect/>
                      </a:stretch>
                    </p:blipFill>
                    <p:spPr>
                      <a:xfrm>
                        <a:off x="3521075" y="3462338"/>
                        <a:ext cx="2101850" cy="701675"/>
                      </a:xfrm>
                      <a:prstGeom prst="rect">
                        <a:avLst/>
                      </a:prstGeom>
                    </p:spPr>
                  </p:pic>
                </p:oleObj>
              </mc:Fallback>
            </mc:AlternateContent>
          </a:graphicData>
        </a:graphic>
      </p:graphicFrame>
      <p:sp>
        <p:nvSpPr>
          <p:cNvPr id="24" name="Rectangle 4">
            <a:extLst>
              <a:ext uri="{FF2B5EF4-FFF2-40B4-BE49-F238E27FC236}">
                <a16:creationId xmlns:a16="http://schemas.microsoft.com/office/drawing/2014/main" id="{8C102287-51A2-40E1-B768-88E7DD6385BC}"/>
              </a:ext>
            </a:extLst>
          </p:cNvPr>
          <p:cNvSpPr>
            <a:spLocks noChangeArrowheads="1"/>
          </p:cNvSpPr>
          <p:nvPr/>
        </p:nvSpPr>
        <p:spPr bwMode="auto">
          <a:xfrm>
            <a:off x="470246" y="4059070"/>
            <a:ext cx="76958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en-US" sz="24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rPr>
              <a:t>其中  是波尔半径，求待定常数</a:t>
            </a:r>
            <a:endParaRPr kumimoji="0" lang="zh-CN" altLang="zh-CN" sz="24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对象 3">
            <a:extLst>
              <a:ext uri="{FF2B5EF4-FFF2-40B4-BE49-F238E27FC236}">
                <a16:creationId xmlns:a16="http://schemas.microsoft.com/office/drawing/2014/main" id="{14D97208-78B9-46C4-ABC4-75CAFD48CD62}"/>
              </a:ext>
            </a:extLst>
          </p:cNvPr>
          <p:cNvGraphicFramePr>
            <a:graphicFrameLocks noChangeAspect="1"/>
          </p:cNvGraphicFramePr>
          <p:nvPr/>
        </p:nvGraphicFramePr>
        <p:xfrm>
          <a:off x="1151620" y="4142475"/>
          <a:ext cx="418126" cy="339226"/>
        </p:xfrm>
        <a:graphic>
          <a:graphicData uri="http://schemas.openxmlformats.org/presentationml/2006/ole">
            <mc:AlternateContent xmlns:mc="http://schemas.openxmlformats.org/markup-compatibility/2006">
              <mc:Choice xmlns:v="urn:schemas-microsoft-com:vml" Requires="v">
                <p:oleObj spid="_x0000_s128665" name="Equation" r:id="rId14" imgW="104896" imgH="114198" progId="Equation.DSMT4">
                  <p:embed/>
                </p:oleObj>
              </mc:Choice>
              <mc:Fallback>
                <p:oleObj name="Equation" r:id="rId14" imgW="104896" imgH="114198" progId="Equation.DSMT4">
                  <p:embed/>
                  <p:pic>
                    <p:nvPicPr>
                      <p:cNvPr id="4" name="对象 3">
                        <a:extLst>
                          <a:ext uri="{FF2B5EF4-FFF2-40B4-BE49-F238E27FC236}">
                            <a16:creationId xmlns:a16="http://schemas.microsoft.com/office/drawing/2014/main" id="{14D97208-78B9-46C4-ABC4-75CAFD48CD62}"/>
                          </a:ext>
                        </a:extLst>
                      </p:cNvPr>
                      <p:cNvPicPr/>
                      <p:nvPr/>
                    </p:nvPicPr>
                    <p:blipFill>
                      <a:blip r:embed="rId15"/>
                      <a:stretch>
                        <a:fillRect/>
                      </a:stretch>
                    </p:blipFill>
                    <p:spPr>
                      <a:xfrm>
                        <a:off x="1151620" y="4142475"/>
                        <a:ext cx="418126" cy="339226"/>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A3C83778-7177-4BAC-B0D2-F73110EA0DB6}"/>
              </a:ext>
            </a:extLst>
          </p:cNvPr>
          <p:cNvGraphicFramePr>
            <a:graphicFrameLocks noChangeAspect="1"/>
          </p:cNvGraphicFramePr>
          <p:nvPr>
            <p:extLst>
              <p:ext uri="{D42A27DB-BD31-4B8C-83A1-F6EECF244321}">
                <p14:modId xmlns:p14="http://schemas.microsoft.com/office/powerpoint/2010/main" val="1328238880"/>
              </p:ext>
            </p:extLst>
          </p:nvPr>
        </p:nvGraphicFramePr>
        <p:xfrm>
          <a:off x="4792040" y="4175908"/>
          <a:ext cx="370010" cy="302736"/>
        </p:xfrm>
        <a:graphic>
          <a:graphicData uri="http://schemas.openxmlformats.org/presentationml/2006/ole">
            <mc:AlternateContent xmlns:mc="http://schemas.openxmlformats.org/markup-compatibility/2006">
              <mc:Choice xmlns:v="urn:schemas-microsoft-com:vml" Requires="v">
                <p:oleObj spid="_x0000_s128666" name="Equation" r:id="rId16" imgW="126720" imgH="139680" progId="Equation.DSMT4">
                  <p:embed/>
                </p:oleObj>
              </mc:Choice>
              <mc:Fallback>
                <p:oleObj name="Equation" r:id="rId16" imgW="126720" imgH="139680" progId="Equation.DSMT4">
                  <p:embed/>
                  <p:pic>
                    <p:nvPicPr>
                      <p:cNvPr id="26" name="对象 25">
                        <a:extLst>
                          <a:ext uri="{FF2B5EF4-FFF2-40B4-BE49-F238E27FC236}">
                            <a16:creationId xmlns:a16="http://schemas.microsoft.com/office/drawing/2014/main" id="{A3C83778-7177-4BAC-B0D2-F73110EA0DB6}"/>
                          </a:ext>
                        </a:extLst>
                      </p:cNvPr>
                      <p:cNvPicPr/>
                      <p:nvPr/>
                    </p:nvPicPr>
                    <p:blipFill>
                      <a:blip r:embed="rId17"/>
                      <a:stretch>
                        <a:fillRect/>
                      </a:stretch>
                    </p:blipFill>
                    <p:spPr>
                      <a:xfrm>
                        <a:off x="4792040" y="4175908"/>
                        <a:ext cx="370010" cy="302736"/>
                      </a:xfrm>
                      <a:prstGeom prst="rect">
                        <a:avLst/>
                      </a:prstGeom>
                    </p:spPr>
                  </p:pic>
                </p:oleObj>
              </mc:Fallback>
            </mc:AlternateContent>
          </a:graphicData>
        </a:graphic>
      </p:graphicFrame>
    </p:spTree>
    <p:extLst>
      <p:ext uri="{BB962C8B-B14F-4D97-AF65-F5344CB8AC3E}">
        <p14:creationId xmlns:p14="http://schemas.microsoft.com/office/powerpoint/2010/main" val="657794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842030" y="212611"/>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8" name="Rectangle 4">
            <a:extLst>
              <a:ext uri="{FF2B5EF4-FFF2-40B4-BE49-F238E27FC236}">
                <a16:creationId xmlns:a16="http://schemas.microsoft.com/office/drawing/2014/main" id="{C36BAA6D-8C15-4E68-AB89-18F1F72374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57">
            <a:extLst>
              <a:ext uri="{FF2B5EF4-FFF2-40B4-BE49-F238E27FC236}">
                <a16:creationId xmlns:a16="http://schemas.microsoft.com/office/drawing/2014/main" id="{77FDE592-248C-4497-B778-88C34311B5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8">
            <a:extLst>
              <a:ext uri="{FF2B5EF4-FFF2-40B4-BE49-F238E27FC236}">
                <a16:creationId xmlns:a16="http://schemas.microsoft.com/office/drawing/2014/main" id="{541B9F80-7D44-490C-AB28-EDB5F0DE9D59}"/>
              </a:ext>
            </a:extLst>
          </p:cNvPr>
          <p:cNvSpPr/>
          <p:nvPr/>
        </p:nvSpPr>
        <p:spPr>
          <a:xfrm>
            <a:off x="611558" y="1282040"/>
            <a:ext cx="8145905" cy="1015663"/>
          </a:xfrm>
          <a:prstGeom prst="rect">
            <a:avLst/>
          </a:prstGeom>
        </p:spPr>
        <p:txBody>
          <a:bodyPr wrap="square">
            <a:spAutoFit/>
          </a:bodyPr>
          <a:lstStyle/>
          <a:p>
            <a:r>
              <a:rPr lang="zh-CN" altLang="zh-CN" sz="2000" dirty="0">
                <a:latin typeface="Times New Roman" panose="02020603050405020304" pitchFamily="18" charset="0"/>
                <a:ea typeface="隶书" panose="02010509060101010101" pitchFamily="49" charset="-122"/>
                <a:cs typeface="Times New Roman" panose="02020603050405020304" pitchFamily="18" charset="0"/>
              </a:rPr>
              <a:t>可以用两种特别有用的方式将算符期待值的薛定谔表象加以分解，可以得到相互作用表象和海森堡表象形式。相互作用表象形式就是将相互作用能算符所造成的对时间的依赖性赋予态矢</a:t>
            </a:r>
            <a:r>
              <a:rPr lang="zh-CN" altLang="en-US" sz="2000" dirty="0">
                <a:latin typeface="Times New Roman" panose="02020603050405020304" pitchFamily="18" charset="0"/>
                <a:ea typeface="隶书" panose="02010509060101010101" pitchFamily="49" charset="-122"/>
                <a:cs typeface="Times New Roman" panose="02020603050405020304" pitchFamily="18" charset="0"/>
              </a:rPr>
              <a:t>：</a:t>
            </a:r>
          </a:p>
        </p:txBody>
      </p:sp>
      <p:graphicFrame>
        <p:nvGraphicFramePr>
          <p:cNvPr id="4" name="对象 3">
            <a:extLst>
              <a:ext uri="{FF2B5EF4-FFF2-40B4-BE49-F238E27FC236}">
                <a16:creationId xmlns:a16="http://schemas.microsoft.com/office/drawing/2014/main" id="{D0BA0E3F-E6AC-448D-B880-0F317DAE4B45}"/>
              </a:ext>
            </a:extLst>
          </p:cNvPr>
          <p:cNvGraphicFramePr>
            <a:graphicFrameLocks noChangeAspect="1"/>
          </p:cNvGraphicFramePr>
          <p:nvPr>
            <p:extLst>
              <p:ext uri="{D42A27DB-BD31-4B8C-83A1-F6EECF244321}">
                <p14:modId xmlns:p14="http://schemas.microsoft.com/office/powerpoint/2010/main" val="848278128"/>
              </p:ext>
            </p:extLst>
          </p:nvPr>
        </p:nvGraphicFramePr>
        <p:xfrm>
          <a:off x="2381316" y="2325739"/>
          <a:ext cx="4606391" cy="1283965"/>
        </p:xfrm>
        <a:graphic>
          <a:graphicData uri="http://schemas.openxmlformats.org/presentationml/2006/ole">
            <mc:AlternateContent xmlns:mc="http://schemas.openxmlformats.org/markup-compatibility/2006">
              <mc:Choice xmlns:v="urn:schemas-microsoft-com:vml" Requires="v">
                <p:oleObj spid="_x0000_s54966" name="Equation" r:id="rId3" imgW="3314700" imgH="927100" progId="Equation.DSMT4">
                  <p:embed/>
                </p:oleObj>
              </mc:Choice>
              <mc:Fallback>
                <p:oleObj name="Equation" r:id="rId3" imgW="3314700" imgH="9271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316" y="2325739"/>
                        <a:ext cx="4606391" cy="1283965"/>
                      </a:xfrm>
                      <a:prstGeom prst="rect">
                        <a:avLst/>
                      </a:prstGeom>
                      <a:noFill/>
                    </p:spPr>
                  </p:pic>
                </p:oleObj>
              </mc:Fallback>
            </mc:AlternateContent>
          </a:graphicData>
        </a:graphic>
      </p:graphicFrame>
      <p:sp>
        <p:nvSpPr>
          <p:cNvPr id="13" name="矩形 12">
            <a:extLst>
              <a:ext uri="{FF2B5EF4-FFF2-40B4-BE49-F238E27FC236}">
                <a16:creationId xmlns:a16="http://schemas.microsoft.com/office/drawing/2014/main" id="{C6ACA145-D8CB-4AF1-A0D0-EB106D6A4CD1}"/>
              </a:ext>
            </a:extLst>
          </p:cNvPr>
          <p:cNvSpPr/>
          <p:nvPr/>
        </p:nvSpPr>
        <p:spPr>
          <a:xfrm>
            <a:off x="357686" y="3591508"/>
            <a:ext cx="4544834" cy="424155"/>
          </a:xfrm>
          <a:prstGeom prst="rect">
            <a:avLst/>
          </a:prstGeom>
        </p:spPr>
        <p:txBody>
          <a:bodyPr wrap="none">
            <a:spAutoFit/>
          </a:bodyPr>
          <a:lstStyle/>
          <a:p>
            <a:pPr algn="just">
              <a:lnSpc>
                <a:spcPct val="125000"/>
              </a:lnSpc>
              <a:spcAft>
                <a:spcPts val="0"/>
              </a:spcAft>
            </a:pPr>
            <a:r>
              <a:rPr lang="zh-CN" altLang="zh-CN" sz="2000" kern="100" dirty="0">
                <a:latin typeface="隶书" panose="02010509060101010101" pitchFamily="49" charset="-122"/>
                <a:ea typeface="隶书" panose="02010509060101010101" pitchFamily="49" charset="-122"/>
                <a:cs typeface="Times New Roman" panose="02020603050405020304" pitchFamily="18" charset="0"/>
              </a:rPr>
              <a:t>相互作用能算符和相互作用的态矢为：</a:t>
            </a:r>
          </a:p>
        </p:txBody>
      </p:sp>
      <p:graphicFrame>
        <p:nvGraphicFramePr>
          <p:cNvPr id="17" name="对象 16">
            <a:extLst>
              <a:ext uri="{FF2B5EF4-FFF2-40B4-BE49-F238E27FC236}">
                <a16:creationId xmlns:a16="http://schemas.microsoft.com/office/drawing/2014/main" id="{D6D7A0C2-5675-4EF9-B1F2-15AEEFA507F0}"/>
              </a:ext>
            </a:extLst>
          </p:cNvPr>
          <p:cNvGraphicFramePr>
            <a:graphicFrameLocks noChangeAspect="1"/>
          </p:cNvGraphicFramePr>
          <p:nvPr>
            <p:extLst>
              <p:ext uri="{D42A27DB-BD31-4B8C-83A1-F6EECF244321}">
                <p14:modId xmlns:p14="http://schemas.microsoft.com/office/powerpoint/2010/main" val="2214472333"/>
              </p:ext>
            </p:extLst>
          </p:nvPr>
        </p:nvGraphicFramePr>
        <p:xfrm>
          <a:off x="3337899" y="3943992"/>
          <a:ext cx="2449236" cy="974282"/>
        </p:xfrm>
        <a:graphic>
          <a:graphicData uri="http://schemas.openxmlformats.org/presentationml/2006/ole">
            <mc:AlternateContent xmlns:mc="http://schemas.openxmlformats.org/markup-compatibility/2006">
              <mc:Choice xmlns:v="urn:schemas-microsoft-com:vml" Requires="v">
                <p:oleObj spid="_x0000_s54967" name="Equation" r:id="rId5" imgW="1727200" imgH="685800" progId="Equation.DSMT4">
                  <p:embed/>
                </p:oleObj>
              </mc:Choice>
              <mc:Fallback>
                <p:oleObj name="Equation" r:id="rId5" imgW="1727200" imgH="685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7899" y="3943992"/>
                        <a:ext cx="2449236" cy="974282"/>
                      </a:xfrm>
                      <a:prstGeom prst="rect">
                        <a:avLst/>
                      </a:prstGeom>
                      <a:noFill/>
                    </p:spPr>
                  </p:pic>
                </p:oleObj>
              </mc:Fallback>
            </mc:AlternateContent>
          </a:graphicData>
        </a:graphic>
      </p:graphicFrame>
      <p:sp>
        <p:nvSpPr>
          <p:cNvPr id="19" name="矩形 18">
            <a:extLst>
              <a:ext uri="{FF2B5EF4-FFF2-40B4-BE49-F238E27FC236}">
                <a16:creationId xmlns:a16="http://schemas.microsoft.com/office/drawing/2014/main" id="{AA507AE3-E8AF-478A-B32D-3F22446E696D}"/>
              </a:ext>
            </a:extLst>
          </p:cNvPr>
          <p:cNvSpPr/>
          <p:nvPr/>
        </p:nvSpPr>
        <p:spPr>
          <a:xfrm>
            <a:off x="476545" y="4938839"/>
            <a:ext cx="6596678" cy="424155"/>
          </a:xfrm>
          <a:prstGeom prst="rect">
            <a:avLst/>
          </a:prstGeom>
        </p:spPr>
        <p:txBody>
          <a:bodyPr wrap="none">
            <a:spAutoFit/>
          </a:bodyPr>
          <a:lstStyle/>
          <a:p>
            <a:pPr algn="just">
              <a:lnSpc>
                <a:spcPct val="125000"/>
              </a:lnSpc>
              <a:spcAft>
                <a:spcPts val="0"/>
              </a:spcAft>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对第二个方程求微分得到</a:t>
            </a:r>
            <a:r>
              <a:rPr lang="zh-CN" altLang="zh-CN" sz="2000" kern="100" dirty="0">
                <a:latin typeface="隶书" panose="02010509060101010101" pitchFamily="49" charset="-122"/>
                <a:ea typeface="隶书" panose="02010509060101010101" pitchFamily="49" charset="-122"/>
                <a:cs typeface="Times New Roman" panose="02020603050405020304" pitchFamily="18" charset="0"/>
              </a:rPr>
              <a:t>相互作用能算符</a:t>
            </a: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的运动方程为：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20" name="对象 19">
            <a:extLst>
              <a:ext uri="{FF2B5EF4-FFF2-40B4-BE49-F238E27FC236}">
                <a16:creationId xmlns:a16="http://schemas.microsoft.com/office/drawing/2014/main" id="{F5D99471-C8E1-4227-82DA-1BEF8743756E}"/>
              </a:ext>
            </a:extLst>
          </p:cNvPr>
          <p:cNvGraphicFramePr>
            <a:graphicFrameLocks noChangeAspect="1"/>
          </p:cNvGraphicFramePr>
          <p:nvPr>
            <p:extLst>
              <p:ext uri="{D42A27DB-BD31-4B8C-83A1-F6EECF244321}">
                <p14:modId xmlns:p14="http://schemas.microsoft.com/office/powerpoint/2010/main" val="1024857105"/>
              </p:ext>
            </p:extLst>
          </p:nvPr>
        </p:nvGraphicFramePr>
        <p:xfrm>
          <a:off x="3337899" y="5375308"/>
          <a:ext cx="2226316" cy="573972"/>
        </p:xfrm>
        <a:graphic>
          <a:graphicData uri="http://schemas.openxmlformats.org/presentationml/2006/ole">
            <mc:AlternateContent xmlns:mc="http://schemas.openxmlformats.org/markup-compatibility/2006">
              <mc:Choice xmlns:v="urn:schemas-microsoft-com:vml" Requires="v">
                <p:oleObj spid="_x0000_s54968" name="Equation" r:id="rId7" imgW="1218671" imgH="317362" progId="Equation.DSMT4">
                  <p:embed/>
                </p:oleObj>
              </mc:Choice>
              <mc:Fallback>
                <p:oleObj name="Equation" r:id="rId7" imgW="1218671" imgH="317362"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7899" y="5375308"/>
                        <a:ext cx="2226316" cy="573972"/>
                      </a:xfrm>
                      <a:prstGeom prst="rect">
                        <a:avLst/>
                      </a:prstGeom>
                      <a:noFill/>
                    </p:spPr>
                  </p:pic>
                </p:oleObj>
              </mc:Fallback>
            </mc:AlternateContent>
          </a:graphicData>
        </a:graphic>
      </p:graphicFrame>
    </p:spTree>
    <p:extLst>
      <p:ext uri="{BB962C8B-B14F-4D97-AF65-F5344CB8AC3E}">
        <p14:creationId xmlns:p14="http://schemas.microsoft.com/office/powerpoint/2010/main" val="100869332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842030" y="212611"/>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8" name="Rectangle 4">
            <a:extLst>
              <a:ext uri="{FF2B5EF4-FFF2-40B4-BE49-F238E27FC236}">
                <a16:creationId xmlns:a16="http://schemas.microsoft.com/office/drawing/2014/main" id="{C36BAA6D-8C15-4E68-AB89-18F1F72374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57">
            <a:extLst>
              <a:ext uri="{FF2B5EF4-FFF2-40B4-BE49-F238E27FC236}">
                <a16:creationId xmlns:a16="http://schemas.microsoft.com/office/drawing/2014/main" id="{77FDE592-248C-4497-B778-88C34311B5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a:extLst>
              <a:ext uri="{FF2B5EF4-FFF2-40B4-BE49-F238E27FC236}">
                <a16:creationId xmlns:a16="http://schemas.microsoft.com/office/drawing/2014/main" id="{C6ACA145-D8CB-4AF1-A0D0-EB106D6A4CD1}"/>
              </a:ext>
            </a:extLst>
          </p:cNvPr>
          <p:cNvSpPr/>
          <p:nvPr/>
        </p:nvSpPr>
        <p:spPr>
          <a:xfrm>
            <a:off x="169656" y="1371596"/>
            <a:ext cx="8587809" cy="808876"/>
          </a:xfrm>
          <a:prstGeom prst="rect">
            <a:avLst/>
          </a:prstGeom>
        </p:spPr>
        <p:txBody>
          <a:bodyPr wrap="square">
            <a:spAutoFit/>
          </a:bodyPr>
          <a:lstStyle/>
          <a:p>
            <a:pPr algn="just">
              <a:lnSpc>
                <a:spcPct val="125000"/>
              </a:lnSpc>
              <a:spcAft>
                <a:spcPts val="0"/>
              </a:spcAft>
            </a:pPr>
            <a:r>
              <a:rPr lang="zh-CN" altLang="zh-CN" sz="2000" dirty="0">
                <a:latin typeface="隶书" panose="02010509060101010101" pitchFamily="49" charset="-122"/>
                <a:ea typeface="隶书" panose="02010509060101010101" pitchFamily="49" charset="-122"/>
              </a:rPr>
              <a:t>海森堡表象就是计算算符</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的平均值时采用    </a:t>
            </a:r>
            <a:r>
              <a:rPr lang="zh-CN" altLang="zh-CN" sz="2000" dirty="0">
                <a:latin typeface="隶书" panose="02010509060101010101" pitchFamily="49" charset="-122"/>
                <a:ea typeface="隶书" panose="02010509060101010101" pitchFamily="49" charset="-122"/>
              </a:rPr>
              <a:t>将所有与时间相关的项对吸收</a:t>
            </a:r>
            <a:r>
              <a:rPr lang="zh-CN" altLang="en-US" sz="2000" dirty="0">
                <a:latin typeface="隶书" panose="02010509060101010101" pitchFamily="49" charset="-122"/>
                <a:ea typeface="隶书" panose="02010509060101010101" pitchFamily="49" charset="-122"/>
              </a:rPr>
              <a:t>到</a:t>
            </a:r>
            <a:r>
              <a:rPr lang="zh-CN" altLang="zh-CN" sz="2000" dirty="0">
                <a:latin typeface="隶书" panose="02010509060101010101" pitchFamily="49" charset="-122"/>
                <a:ea typeface="隶书" panose="02010509060101010101" pitchFamily="49" charset="-122"/>
              </a:rPr>
              <a:t>算符</a:t>
            </a:r>
            <a:r>
              <a:rPr lang="en-US" altLang="zh-CN" sz="2000" dirty="0">
                <a:latin typeface="隶书" panose="02010509060101010101" pitchFamily="49" charset="-122"/>
                <a:ea typeface="隶书" panose="02010509060101010101" pitchFamily="49" charset="-122"/>
              </a:rPr>
              <a:t> </a:t>
            </a:r>
            <a:r>
              <a:rPr lang="zh-CN" altLang="en-US" sz="2000" dirty="0">
                <a:latin typeface="隶书" panose="02010509060101010101" pitchFamily="49" charset="-122"/>
                <a:ea typeface="隶书" panose="02010509060101010101" pitchFamily="49" charset="-122"/>
              </a:rPr>
              <a:t> </a:t>
            </a:r>
            <a:r>
              <a:rPr lang="en-US" altLang="zh-CN" sz="2000" dirty="0">
                <a:latin typeface="隶书" panose="02010509060101010101" pitchFamily="49" charset="-122"/>
                <a:ea typeface="隶书" panose="02010509060101010101" pitchFamily="49" charset="-122"/>
              </a:rPr>
              <a:t>      </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2" name="Rectangle 2">
            <a:extLst>
              <a:ext uri="{FF2B5EF4-FFF2-40B4-BE49-F238E27FC236}">
                <a16:creationId xmlns:a16="http://schemas.microsoft.com/office/drawing/2014/main" id="{F4720217-E2AA-4E00-AC6C-17A4C013B43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603E40BA-3EE9-4A59-9CE2-C44C7C9188C0}"/>
              </a:ext>
            </a:extLst>
          </p:cNvPr>
          <p:cNvGraphicFramePr>
            <a:graphicFrameLocks noChangeAspect="1"/>
          </p:cNvGraphicFramePr>
          <p:nvPr>
            <p:extLst>
              <p:ext uri="{D42A27DB-BD31-4B8C-83A1-F6EECF244321}">
                <p14:modId xmlns:p14="http://schemas.microsoft.com/office/powerpoint/2010/main" val="2025988517"/>
              </p:ext>
            </p:extLst>
          </p:nvPr>
        </p:nvGraphicFramePr>
        <p:xfrm>
          <a:off x="3176845" y="1499986"/>
          <a:ext cx="255267" cy="239313"/>
        </p:xfrm>
        <a:graphic>
          <a:graphicData uri="http://schemas.openxmlformats.org/presentationml/2006/ole">
            <mc:AlternateContent xmlns:mc="http://schemas.openxmlformats.org/markup-compatibility/2006">
              <mc:Choice xmlns:v="urn:schemas-microsoft-com:vml" Requires="v">
                <p:oleObj spid="_x0000_s133728" name="Equation" r:id="rId3" imgW="152334" imgH="139639" progId="Equation.DSMT4">
                  <p:embed/>
                </p:oleObj>
              </mc:Choice>
              <mc:Fallback>
                <p:oleObj name="Equation" r:id="rId3" imgW="152334" imgH="139639"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45" y="1499986"/>
                        <a:ext cx="255267" cy="239313"/>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7B7B844A-40E2-4769-AB7C-88E3E901F525}"/>
              </a:ext>
            </a:extLst>
          </p:cNvPr>
          <p:cNvGraphicFramePr>
            <a:graphicFrameLocks noChangeAspect="1"/>
          </p:cNvGraphicFramePr>
          <p:nvPr>
            <p:extLst>
              <p:ext uri="{D42A27DB-BD31-4B8C-83A1-F6EECF244321}">
                <p14:modId xmlns:p14="http://schemas.microsoft.com/office/powerpoint/2010/main" val="3835566185"/>
              </p:ext>
            </p:extLst>
          </p:nvPr>
        </p:nvGraphicFramePr>
        <p:xfrm>
          <a:off x="1511660" y="1897210"/>
          <a:ext cx="255267" cy="239313"/>
        </p:xfrm>
        <a:graphic>
          <a:graphicData uri="http://schemas.openxmlformats.org/presentationml/2006/ole">
            <mc:AlternateContent xmlns:mc="http://schemas.openxmlformats.org/markup-compatibility/2006">
              <mc:Choice xmlns:v="urn:schemas-microsoft-com:vml" Requires="v">
                <p:oleObj spid="_x0000_s133729" name="Equation" r:id="rId5" imgW="152334" imgH="139639" progId="Equation.DSMT4">
                  <p:embed/>
                </p:oleObj>
              </mc:Choice>
              <mc:Fallback>
                <p:oleObj name="Equation" r:id="rId5" imgW="152334" imgH="139639" progId="Equation.DSMT4">
                  <p:embed/>
                  <p:pic>
                    <p:nvPicPr>
                      <p:cNvPr id="5" name="对象 4">
                        <a:extLst>
                          <a:ext uri="{FF2B5EF4-FFF2-40B4-BE49-F238E27FC236}">
                            <a16:creationId xmlns:a16="http://schemas.microsoft.com/office/drawing/2014/main" id="{603E40BA-3EE9-4A59-9CE2-C44C7C9188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660" y="1897210"/>
                        <a:ext cx="255267" cy="239313"/>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4A759097-8B42-4C0A-B739-9E357A7686BB}"/>
              </a:ext>
            </a:extLst>
          </p:cNvPr>
          <p:cNvGraphicFramePr>
            <a:graphicFrameLocks noChangeAspect="1"/>
          </p:cNvGraphicFramePr>
          <p:nvPr>
            <p:extLst>
              <p:ext uri="{D42A27DB-BD31-4B8C-83A1-F6EECF244321}">
                <p14:modId xmlns:p14="http://schemas.microsoft.com/office/powerpoint/2010/main" val="773898101"/>
              </p:ext>
            </p:extLst>
          </p:nvPr>
        </p:nvGraphicFramePr>
        <p:xfrm>
          <a:off x="5292080" y="1489518"/>
          <a:ext cx="461891" cy="287121"/>
        </p:xfrm>
        <a:graphic>
          <a:graphicData uri="http://schemas.openxmlformats.org/presentationml/2006/ole">
            <mc:AlternateContent xmlns:mc="http://schemas.openxmlformats.org/markup-compatibility/2006">
              <mc:Choice xmlns:v="urn:schemas-microsoft-com:vml" Requires="v">
                <p:oleObj spid="_x0000_s133730" name="Equation" r:id="rId6" imgW="355292" imgH="215713" progId="Equation.DSMT4">
                  <p:embed/>
                </p:oleObj>
              </mc:Choice>
              <mc:Fallback>
                <p:oleObj name="Equation" r:id="rId6" imgW="355292" imgH="215713"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080" y="1489518"/>
                        <a:ext cx="461891" cy="287121"/>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0A34617C-7325-4381-9241-F0CC19666CA2}"/>
              </a:ext>
            </a:extLst>
          </p:cNvPr>
          <p:cNvGraphicFramePr>
            <a:graphicFrameLocks noChangeAspect="1"/>
          </p:cNvGraphicFramePr>
          <p:nvPr>
            <p:extLst>
              <p:ext uri="{D42A27DB-BD31-4B8C-83A1-F6EECF244321}">
                <p14:modId xmlns:p14="http://schemas.microsoft.com/office/powerpoint/2010/main" val="458414538"/>
              </p:ext>
            </p:extLst>
          </p:nvPr>
        </p:nvGraphicFramePr>
        <p:xfrm>
          <a:off x="2051720" y="2016867"/>
          <a:ext cx="4864874" cy="467028"/>
        </p:xfrm>
        <a:graphic>
          <a:graphicData uri="http://schemas.openxmlformats.org/presentationml/2006/ole">
            <mc:AlternateContent xmlns:mc="http://schemas.openxmlformats.org/markup-compatibility/2006">
              <mc:Choice xmlns:v="urn:schemas-microsoft-com:vml" Requires="v">
                <p:oleObj spid="_x0000_s133731" name="Equation" r:id="rId8" imgW="3568700" imgH="342900" progId="Equation.DSMT4">
                  <p:embed/>
                </p:oleObj>
              </mc:Choice>
              <mc:Fallback>
                <p:oleObj name="Equation" r:id="rId8" imgW="3568700" imgH="3429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720" y="2016867"/>
                        <a:ext cx="4864874" cy="467028"/>
                      </a:xfrm>
                      <a:prstGeom prst="rect">
                        <a:avLst/>
                      </a:prstGeom>
                      <a:noFill/>
                    </p:spPr>
                  </p:pic>
                </p:oleObj>
              </mc:Fallback>
            </mc:AlternateContent>
          </a:graphicData>
        </a:graphic>
      </p:graphicFrame>
      <p:sp>
        <p:nvSpPr>
          <p:cNvPr id="21" name="矩形 20">
            <a:extLst>
              <a:ext uri="{FF2B5EF4-FFF2-40B4-BE49-F238E27FC236}">
                <a16:creationId xmlns:a16="http://schemas.microsoft.com/office/drawing/2014/main" id="{4564FADB-C33F-44DB-8D48-1522C8AB4482}"/>
              </a:ext>
            </a:extLst>
          </p:cNvPr>
          <p:cNvSpPr/>
          <p:nvPr/>
        </p:nvSpPr>
        <p:spPr>
          <a:xfrm>
            <a:off x="190252" y="2483895"/>
            <a:ext cx="8587809" cy="424155"/>
          </a:xfrm>
          <a:prstGeom prst="rect">
            <a:avLst/>
          </a:prstGeom>
        </p:spPr>
        <p:txBody>
          <a:bodyPr wrap="square">
            <a:spAutoFit/>
          </a:bodyPr>
          <a:lstStyle/>
          <a:p>
            <a:pPr algn="just">
              <a:lnSpc>
                <a:spcPct val="125000"/>
              </a:lnSpc>
              <a:spcAft>
                <a:spcPts val="0"/>
              </a:spcAft>
            </a:pPr>
            <a:r>
              <a:rPr lang="zh-CN" altLang="zh-CN" sz="2000" dirty="0">
                <a:latin typeface="隶书" panose="02010509060101010101" pitchFamily="49" charset="-122"/>
                <a:ea typeface="隶书" panose="02010509060101010101" pitchFamily="49" charset="-122"/>
              </a:rPr>
              <a:t>海森堡</a:t>
            </a:r>
            <a:r>
              <a:rPr lang="zh-CN" altLang="en-US" sz="2000" dirty="0">
                <a:latin typeface="隶书" panose="02010509060101010101" pitchFamily="49" charset="-122"/>
                <a:ea typeface="隶书" panose="02010509060101010101" pitchFamily="49" charset="-122"/>
              </a:rPr>
              <a:t>算符    定义为：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22" name="对象 21">
            <a:extLst>
              <a:ext uri="{FF2B5EF4-FFF2-40B4-BE49-F238E27FC236}">
                <a16:creationId xmlns:a16="http://schemas.microsoft.com/office/drawing/2014/main" id="{E48C8E6E-68E3-44D7-B623-9C77F89A9214}"/>
              </a:ext>
            </a:extLst>
          </p:cNvPr>
          <p:cNvGraphicFramePr>
            <a:graphicFrameLocks noChangeAspect="1"/>
          </p:cNvGraphicFramePr>
          <p:nvPr>
            <p:extLst>
              <p:ext uri="{D42A27DB-BD31-4B8C-83A1-F6EECF244321}">
                <p14:modId xmlns:p14="http://schemas.microsoft.com/office/powerpoint/2010/main" val="2937296612"/>
              </p:ext>
            </p:extLst>
          </p:nvPr>
        </p:nvGraphicFramePr>
        <p:xfrm>
          <a:off x="1522452" y="2558800"/>
          <a:ext cx="488950" cy="349250"/>
        </p:xfrm>
        <a:graphic>
          <a:graphicData uri="http://schemas.openxmlformats.org/presentationml/2006/ole">
            <mc:AlternateContent xmlns:mc="http://schemas.openxmlformats.org/markup-compatibility/2006">
              <mc:Choice xmlns:v="urn:schemas-microsoft-com:vml" Requires="v">
                <p:oleObj spid="_x0000_s133732" name="Equation" r:id="rId10" imgW="291960" imgH="203040" progId="Equation.DSMT4">
                  <p:embed/>
                </p:oleObj>
              </mc:Choice>
              <mc:Fallback>
                <p:oleObj name="Equation" r:id="rId10" imgW="291960" imgH="203040" progId="Equation.DSMT4">
                  <p:embed/>
                  <p:pic>
                    <p:nvPicPr>
                      <p:cNvPr id="15" name="对象 14">
                        <a:extLst>
                          <a:ext uri="{FF2B5EF4-FFF2-40B4-BE49-F238E27FC236}">
                            <a16:creationId xmlns:a16="http://schemas.microsoft.com/office/drawing/2014/main" id="{7B7B844A-40E2-4769-AB7C-88E3E901F525}"/>
                          </a:ext>
                        </a:extLst>
                      </p:cNvPr>
                      <p:cNvPicPr>
                        <a:picLocks noChangeAspect="1" noChangeArrowheads="1"/>
                      </p:cNvPicPr>
                      <p:nvPr/>
                    </p:nvPicPr>
                    <p:blipFill>
                      <a:blip r:embed="rId11"/>
                      <a:srcRect/>
                      <a:stretch>
                        <a:fillRect/>
                      </a:stretch>
                    </p:blipFill>
                    <p:spPr bwMode="auto">
                      <a:xfrm>
                        <a:off x="1522452" y="2558800"/>
                        <a:ext cx="488950" cy="349250"/>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D9D2861E-CF6F-4E2D-A73E-F9CD1DF09FC4}"/>
              </a:ext>
            </a:extLst>
          </p:cNvPr>
          <p:cNvGraphicFramePr>
            <a:graphicFrameLocks noChangeAspect="1"/>
          </p:cNvGraphicFramePr>
          <p:nvPr>
            <p:extLst>
              <p:ext uri="{D42A27DB-BD31-4B8C-83A1-F6EECF244321}">
                <p14:modId xmlns:p14="http://schemas.microsoft.com/office/powerpoint/2010/main" val="564774654"/>
              </p:ext>
            </p:extLst>
          </p:nvPr>
        </p:nvGraphicFramePr>
        <p:xfrm>
          <a:off x="2027238" y="2959100"/>
          <a:ext cx="5027612" cy="520700"/>
        </p:xfrm>
        <a:graphic>
          <a:graphicData uri="http://schemas.openxmlformats.org/presentationml/2006/ole">
            <mc:AlternateContent xmlns:mc="http://schemas.openxmlformats.org/markup-compatibility/2006">
              <mc:Choice xmlns:v="urn:schemas-microsoft-com:vml" Requires="v">
                <p:oleObj spid="_x0000_s133733" name="Equation" r:id="rId12" imgW="3314520" imgH="342720" progId="Equation.DSMT4">
                  <p:embed/>
                </p:oleObj>
              </mc:Choice>
              <mc:Fallback>
                <p:oleObj name="Equation" r:id="rId12" imgW="3314520" imgH="342720" progId="Equation.DSMT4">
                  <p:embed/>
                  <p:pic>
                    <p:nvPicPr>
                      <p:cNvPr id="0" name="Object 13"/>
                      <p:cNvPicPr>
                        <a:picLocks noChangeAspect="1" noChangeArrowheads="1"/>
                      </p:cNvPicPr>
                      <p:nvPr/>
                    </p:nvPicPr>
                    <p:blipFill>
                      <a:blip r:embed="rId13"/>
                      <a:srcRect/>
                      <a:stretch>
                        <a:fillRect/>
                      </a:stretch>
                    </p:blipFill>
                    <p:spPr bwMode="auto">
                      <a:xfrm>
                        <a:off x="2027238" y="2959100"/>
                        <a:ext cx="5027612" cy="520700"/>
                      </a:xfrm>
                      <a:prstGeom prst="rect">
                        <a:avLst/>
                      </a:prstGeom>
                      <a:noFill/>
                    </p:spPr>
                  </p:pic>
                </p:oleObj>
              </mc:Fallback>
            </mc:AlternateContent>
          </a:graphicData>
        </a:graphic>
      </p:graphicFrame>
      <p:sp>
        <p:nvSpPr>
          <p:cNvPr id="24" name="矩形 23">
            <a:extLst>
              <a:ext uri="{FF2B5EF4-FFF2-40B4-BE49-F238E27FC236}">
                <a16:creationId xmlns:a16="http://schemas.microsoft.com/office/drawing/2014/main" id="{E6CF9B97-59C1-4F96-B074-5122C6C13DE4}"/>
              </a:ext>
            </a:extLst>
          </p:cNvPr>
          <p:cNvSpPr/>
          <p:nvPr/>
        </p:nvSpPr>
        <p:spPr>
          <a:xfrm>
            <a:off x="247904" y="3552067"/>
            <a:ext cx="8587809" cy="424155"/>
          </a:xfrm>
          <a:prstGeom prst="rect">
            <a:avLst/>
          </a:prstGeom>
        </p:spPr>
        <p:txBody>
          <a:bodyPr wrap="square">
            <a:spAutoFit/>
          </a:bodyPr>
          <a:lstStyle/>
          <a:p>
            <a:pPr algn="just">
              <a:lnSpc>
                <a:spcPct val="125000"/>
              </a:lnSpc>
              <a:spcAft>
                <a:spcPts val="0"/>
              </a:spcAft>
            </a:pPr>
            <a:r>
              <a:rPr lang="zh-CN" altLang="en-US" sz="2000" dirty="0">
                <a:latin typeface="隶书" panose="02010509060101010101" pitchFamily="49" charset="-122"/>
                <a:ea typeface="隶书" panose="02010509060101010101" pitchFamily="49" charset="-122"/>
              </a:rPr>
              <a:t>对上式做微分可以得到海森堡算符的运动方程：</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25" name="对象 24">
            <a:extLst>
              <a:ext uri="{FF2B5EF4-FFF2-40B4-BE49-F238E27FC236}">
                <a16:creationId xmlns:a16="http://schemas.microsoft.com/office/drawing/2014/main" id="{10AE2C2F-2AAE-41A6-82AD-243089AE5024}"/>
              </a:ext>
            </a:extLst>
          </p:cNvPr>
          <p:cNvGraphicFramePr>
            <a:graphicFrameLocks noChangeAspect="1"/>
          </p:cNvGraphicFramePr>
          <p:nvPr>
            <p:extLst>
              <p:ext uri="{D42A27DB-BD31-4B8C-83A1-F6EECF244321}">
                <p14:modId xmlns:p14="http://schemas.microsoft.com/office/powerpoint/2010/main" val="347827250"/>
              </p:ext>
            </p:extLst>
          </p:nvPr>
        </p:nvGraphicFramePr>
        <p:xfrm>
          <a:off x="2163917" y="4069534"/>
          <a:ext cx="5356225" cy="2081213"/>
        </p:xfrm>
        <a:graphic>
          <a:graphicData uri="http://schemas.openxmlformats.org/presentationml/2006/ole">
            <mc:AlternateContent xmlns:mc="http://schemas.openxmlformats.org/markup-compatibility/2006">
              <mc:Choice xmlns:v="urn:schemas-microsoft-com:vml" Requires="v">
                <p:oleObj spid="_x0000_s133734" name="Equation" r:id="rId14" imgW="3530520" imgH="1371600" progId="Equation.DSMT4">
                  <p:embed/>
                </p:oleObj>
              </mc:Choice>
              <mc:Fallback>
                <p:oleObj name="Equation" r:id="rId14" imgW="3530520" imgH="1371600" progId="Equation.DSMT4">
                  <p:embed/>
                  <p:pic>
                    <p:nvPicPr>
                      <p:cNvPr id="18" name="对象 17">
                        <a:extLst>
                          <a:ext uri="{FF2B5EF4-FFF2-40B4-BE49-F238E27FC236}">
                            <a16:creationId xmlns:a16="http://schemas.microsoft.com/office/drawing/2014/main" id="{D9D2861E-CF6F-4E2D-A73E-F9CD1DF09FC4}"/>
                          </a:ext>
                        </a:extLst>
                      </p:cNvPr>
                      <p:cNvPicPr>
                        <a:picLocks noChangeAspect="1" noChangeArrowheads="1"/>
                      </p:cNvPicPr>
                      <p:nvPr/>
                    </p:nvPicPr>
                    <p:blipFill>
                      <a:blip r:embed="rId15"/>
                      <a:srcRect/>
                      <a:stretch>
                        <a:fillRect/>
                      </a:stretch>
                    </p:blipFill>
                    <p:spPr bwMode="auto">
                      <a:xfrm>
                        <a:off x="2163917" y="4069534"/>
                        <a:ext cx="5356225" cy="2081213"/>
                      </a:xfrm>
                      <a:prstGeom prst="rect">
                        <a:avLst/>
                      </a:prstGeom>
                      <a:noFill/>
                    </p:spPr>
                  </p:pic>
                </p:oleObj>
              </mc:Fallback>
            </mc:AlternateContent>
          </a:graphicData>
        </a:graphic>
      </p:graphicFrame>
    </p:spTree>
    <p:extLst>
      <p:ext uri="{BB962C8B-B14F-4D97-AF65-F5344CB8AC3E}">
        <p14:creationId xmlns:p14="http://schemas.microsoft.com/office/powerpoint/2010/main" val="25674675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842030" y="212611"/>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8" name="Rectangle 4">
            <a:extLst>
              <a:ext uri="{FF2B5EF4-FFF2-40B4-BE49-F238E27FC236}">
                <a16:creationId xmlns:a16="http://schemas.microsoft.com/office/drawing/2014/main" id="{C36BAA6D-8C15-4E68-AB89-18F1F72374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57">
            <a:extLst>
              <a:ext uri="{FF2B5EF4-FFF2-40B4-BE49-F238E27FC236}">
                <a16:creationId xmlns:a16="http://schemas.microsoft.com/office/drawing/2014/main" id="{77FDE592-248C-4497-B778-88C34311B5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a:extLst>
              <a:ext uri="{FF2B5EF4-FFF2-40B4-BE49-F238E27FC236}">
                <a16:creationId xmlns:a16="http://schemas.microsoft.com/office/drawing/2014/main" id="{C6ACA145-D8CB-4AF1-A0D0-EB106D6A4CD1}"/>
              </a:ext>
            </a:extLst>
          </p:cNvPr>
          <p:cNvSpPr/>
          <p:nvPr/>
        </p:nvSpPr>
        <p:spPr>
          <a:xfrm>
            <a:off x="264871" y="948441"/>
            <a:ext cx="8587809" cy="424155"/>
          </a:xfrm>
          <a:prstGeom prst="rect">
            <a:avLst/>
          </a:prstGeom>
        </p:spPr>
        <p:txBody>
          <a:bodyPr wrap="square">
            <a:spAutoFit/>
          </a:bodyPr>
          <a:lstStyle/>
          <a:p>
            <a:pPr algn="just">
              <a:lnSpc>
                <a:spcPct val="125000"/>
              </a:lnSpc>
              <a:spcAft>
                <a:spcPts val="0"/>
              </a:spcAft>
            </a:pPr>
            <a:r>
              <a:rPr lang="zh-CN" altLang="en-US" sz="2000" dirty="0">
                <a:latin typeface="隶书" panose="02010509060101010101" pitchFamily="49" charset="-122"/>
                <a:ea typeface="隶书" panose="02010509060101010101" pitchFamily="49" charset="-122"/>
              </a:rPr>
              <a:t>函数的算符可以进行泰勒展开：</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2" name="Rectangle 2">
            <a:extLst>
              <a:ext uri="{FF2B5EF4-FFF2-40B4-BE49-F238E27FC236}">
                <a16:creationId xmlns:a16="http://schemas.microsoft.com/office/drawing/2014/main" id="{F4720217-E2AA-4E00-AC6C-17A4C013B43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a:extLst>
              <a:ext uri="{FF2B5EF4-FFF2-40B4-BE49-F238E27FC236}">
                <a16:creationId xmlns:a16="http://schemas.microsoft.com/office/drawing/2014/main" id="{0A34617C-7325-4381-9241-F0CC19666CA2}"/>
              </a:ext>
            </a:extLst>
          </p:cNvPr>
          <p:cNvGraphicFramePr>
            <a:graphicFrameLocks noChangeAspect="1"/>
          </p:cNvGraphicFramePr>
          <p:nvPr>
            <p:extLst>
              <p:ext uri="{D42A27DB-BD31-4B8C-83A1-F6EECF244321}">
                <p14:modId xmlns:p14="http://schemas.microsoft.com/office/powerpoint/2010/main" val="609032182"/>
              </p:ext>
            </p:extLst>
          </p:nvPr>
        </p:nvGraphicFramePr>
        <p:xfrm>
          <a:off x="3626895" y="1339791"/>
          <a:ext cx="1419225" cy="485775"/>
        </p:xfrm>
        <a:graphic>
          <a:graphicData uri="http://schemas.openxmlformats.org/presentationml/2006/ole">
            <mc:AlternateContent xmlns:mc="http://schemas.openxmlformats.org/markup-compatibility/2006">
              <mc:Choice xmlns:v="urn:schemas-microsoft-com:vml" Requires="v">
                <p:oleObj spid="_x0000_s174208" name="Equation" r:id="rId3" imgW="1041120" imgH="355320" progId="Equation.DSMT4">
                  <p:embed/>
                </p:oleObj>
              </mc:Choice>
              <mc:Fallback>
                <p:oleObj name="Equation" r:id="rId3" imgW="1041120" imgH="355320" progId="Equation.DSMT4">
                  <p:embed/>
                  <p:pic>
                    <p:nvPicPr>
                      <p:cNvPr id="14" name="对象 13">
                        <a:extLst>
                          <a:ext uri="{FF2B5EF4-FFF2-40B4-BE49-F238E27FC236}">
                            <a16:creationId xmlns:a16="http://schemas.microsoft.com/office/drawing/2014/main" id="{0A34617C-7325-4381-9241-F0CC19666CA2}"/>
                          </a:ext>
                        </a:extLst>
                      </p:cNvPr>
                      <p:cNvPicPr>
                        <a:picLocks noChangeAspect="1" noChangeArrowheads="1"/>
                      </p:cNvPicPr>
                      <p:nvPr/>
                    </p:nvPicPr>
                    <p:blipFill>
                      <a:blip r:embed="rId4"/>
                      <a:srcRect/>
                      <a:stretch>
                        <a:fillRect/>
                      </a:stretch>
                    </p:blipFill>
                    <p:spPr bwMode="auto">
                      <a:xfrm>
                        <a:off x="3626895" y="1339791"/>
                        <a:ext cx="1419225" cy="485775"/>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10AE2C2F-2AAE-41A6-82AD-243089AE5024}"/>
              </a:ext>
            </a:extLst>
          </p:cNvPr>
          <p:cNvGraphicFramePr>
            <a:graphicFrameLocks noChangeAspect="1"/>
          </p:cNvGraphicFramePr>
          <p:nvPr>
            <p:extLst>
              <p:ext uri="{D42A27DB-BD31-4B8C-83A1-F6EECF244321}">
                <p14:modId xmlns:p14="http://schemas.microsoft.com/office/powerpoint/2010/main" val="3384706435"/>
              </p:ext>
            </p:extLst>
          </p:nvPr>
        </p:nvGraphicFramePr>
        <p:xfrm>
          <a:off x="674296" y="1694605"/>
          <a:ext cx="847725" cy="520700"/>
        </p:xfrm>
        <a:graphic>
          <a:graphicData uri="http://schemas.openxmlformats.org/presentationml/2006/ole">
            <mc:AlternateContent xmlns:mc="http://schemas.openxmlformats.org/markup-compatibility/2006">
              <mc:Choice xmlns:v="urn:schemas-microsoft-com:vml" Requires="v">
                <p:oleObj spid="_x0000_s174209" name="Equation" r:id="rId5" imgW="558720" imgH="342720" progId="Equation.DSMT4">
                  <p:embed/>
                </p:oleObj>
              </mc:Choice>
              <mc:Fallback>
                <p:oleObj name="Equation" r:id="rId5" imgW="558720" imgH="342720" progId="Equation.DSMT4">
                  <p:embed/>
                  <p:pic>
                    <p:nvPicPr>
                      <p:cNvPr id="25" name="对象 24">
                        <a:extLst>
                          <a:ext uri="{FF2B5EF4-FFF2-40B4-BE49-F238E27FC236}">
                            <a16:creationId xmlns:a16="http://schemas.microsoft.com/office/drawing/2014/main" id="{10AE2C2F-2AAE-41A6-82AD-243089AE5024}"/>
                          </a:ext>
                        </a:extLst>
                      </p:cNvPr>
                      <p:cNvPicPr>
                        <a:picLocks noChangeAspect="1" noChangeArrowheads="1"/>
                      </p:cNvPicPr>
                      <p:nvPr/>
                    </p:nvPicPr>
                    <p:blipFill>
                      <a:blip r:embed="rId6"/>
                      <a:srcRect/>
                      <a:stretch>
                        <a:fillRect/>
                      </a:stretch>
                    </p:blipFill>
                    <p:spPr bwMode="auto">
                      <a:xfrm>
                        <a:off x="674296" y="1694605"/>
                        <a:ext cx="847725" cy="520700"/>
                      </a:xfrm>
                      <a:prstGeom prst="rect">
                        <a:avLst/>
                      </a:prstGeom>
                      <a:noFill/>
                    </p:spPr>
                  </p:pic>
                </p:oleObj>
              </mc:Fallback>
            </mc:AlternateContent>
          </a:graphicData>
        </a:graphic>
      </p:graphicFrame>
      <p:sp>
        <p:nvSpPr>
          <p:cNvPr id="16" name="矩形 15">
            <a:extLst>
              <a:ext uri="{FF2B5EF4-FFF2-40B4-BE49-F238E27FC236}">
                <a16:creationId xmlns:a16="http://schemas.microsoft.com/office/drawing/2014/main" id="{0B99B03C-466B-4116-A343-D623C3C6B16A}"/>
              </a:ext>
            </a:extLst>
          </p:cNvPr>
          <p:cNvSpPr/>
          <p:nvPr/>
        </p:nvSpPr>
        <p:spPr>
          <a:xfrm>
            <a:off x="286160" y="1737731"/>
            <a:ext cx="8587809" cy="424155"/>
          </a:xfrm>
          <a:prstGeom prst="rect">
            <a:avLst/>
          </a:prstGeom>
        </p:spPr>
        <p:txBody>
          <a:bodyPr wrap="square">
            <a:spAutoFit/>
          </a:bodyPr>
          <a:lstStyle/>
          <a:p>
            <a:pPr algn="just">
              <a:lnSpc>
                <a:spcPct val="125000"/>
              </a:lnSpc>
              <a:spcAft>
                <a:spcPts val="0"/>
              </a:spcAft>
            </a:pPr>
            <a:r>
              <a:rPr lang="zh-CN" altLang="en-US" sz="2000" kern="100" dirty="0">
                <a:latin typeface="隶书" panose="02010509060101010101" pitchFamily="49" charset="-122"/>
                <a:ea typeface="隶书" panose="02010509060101010101" pitchFamily="49" charset="-122"/>
                <a:cs typeface="Times New Roman" panose="02020603050405020304" pitchFamily="18" charset="0"/>
              </a:rPr>
              <a:t>将       和        进行泰勒展开：</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19" name="对象 18">
            <a:extLst>
              <a:ext uri="{FF2B5EF4-FFF2-40B4-BE49-F238E27FC236}">
                <a16:creationId xmlns:a16="http://schemas.microsoft.com/office/drawing/2014/main" id="{1D68FE5D-A748-4B6C-BEF4-70C3A3F5F958}"/>
              </a:ext>
            </a:extLst>
          </p:cNvPr>
          <p:cNvGraphicFramePr>
            <a:graphicFrameLocks noChangeAspect="1"/>
          </p:cNvGraphicFramePr>
          <p:nvPr>
            <p:extLst>
              <p:ext uri="{D42A27DB-BD31-4B8C-83A1-F6EECF244321}">
                <p14:modId xmlns:p14="http://schemas.microsoft.com/office/powerpoint/2010/main" val="2086690761"/>
              </p:ext>
            </p:extLst>
          </p:nvPr>
        </p:nvGraphicFramePr>
        <p:xfrm>
          <a:off x="1776086" y="1737731"/>
          <a:ext cx="963613" cy="520700"/>
        </p:xfrm>
        <a:graphic>
          <a:graphicData uri="http://schemas.openxmlformats.org/presentationml/2006/ole">
            <mc:AlternateContent xmlns:mc="http://schemas.openxmlformats.org/markup-compatibility/2006">
              <mc:Choice xmlns:v="urn:schemas-microsoft-com:vml" Requires="v">
                <p:oleObj spid="_x0000_s174210" name="Equation" r:id="rId7" imgW="634680" imgH="342720" progId="Equation.DSMT4">
                  <p:embed/>
                </p:oleObj>
              </mc:Choice>
              <mc:Fallback>
                <p:oleObj name="Equation" r:id="rId7" imgW="634680" imgH="342720" progId="Equation.DSMT4">
                  <p:embed/>
                  <p:pic>
                    <p:nvPicPr>
                      <p:cNvPr id="25" name="对象 24">
                        <a:extLst>
                          <a:ext uri="{FF2B5EF4-FFF2-40B4-BE49-F238E27FC236}">
                            <a16:creationId xmlns:a16="http://schemas.microsoft.com/office/drawing/2014/main" id="{10AE2C2F-2AAE-41A6-82AD-243089AE5024}"/>
                          </a:ext>
                        </a:extLst>
                      </p:cNvPr>
                      <p:cNvPicPr>
                        <a:picLocks noChangeAspect="1" noChangeArrowheads="1"/>
                      </p:cNvPicPr>
                      <p:nvPr/>
                    </p:nvPicPr>
                    <p:blipFill>
                      <a:blip r:embed="rId8"/>
                      <a:srcRect/>
                      <a:stretch>
                        <a:fillRect/>
                      </a:stretch>
                    </p:blipFill>
                    <p:spPr bwMode="auto">
                      <a:xfrm>
                        <a:off x="1776086" y="1737731"/>
                        <a:ext cx="963613" cy="520700"/>
                      </a:xfrm>
                      <a:prstGeom prst="rect">
                        <a:avLst/>
                      </a:prstGeom>
                      <a:noFill/>
                    </p:spPr>
                  </p:pic>
                </p:oleObj>
              </mc:Fallback>
            </mc:AlternateContent>
          </a:graphicData>
        </a:graphic>
      </p:graphicFrame>
      <p:graphicFrame>
        <p:nvGraphicFramePr>
          <p:cNvPr id="23" name="对象 22">
            <a:extLst>
              <a:ext uri="{FF2B5EF4-FFF2-40B4-BE49-F238E27FC236}">
                <a16:creationId xmlns:a16="http://schemas.microsoft.com/office/drawing/2014/main" id="{3A5185B6-5F77-4343-AFC5-20B51AE89B3A}"/>
              </a:ext>
            </a:extLst>
          </p:cNvPr>
          <p:cNvGraphicFramePr>
            <a:graphicFrameLocks noChangeAspect="1"/>
          </p:cNvGraphicFramePr>
          <p:nvPr>
            <p:extLst>
              <p:ext uri="{D42A27DB-BD31-4B8C-83A1-F6EECF244321}">
                <p14:modId xmlns:p14="http://schemas.microsoft.com/office/powerpoint/2010/main" val="143928854"/>
              </p:ext>
            </p:extLst>
          </p:nvPr>
        </p:nvGraphicFramePr>
        <p:xfrm>
          <a:off x="2076450" y="2240106"/>
          <a:ext cx="4991100" cy="558800"/>
        </p:xfrm>
        <a:graphic>
          <a:graphicData uri="http://schemas.openxmlformats.org/presentationml/2006/ole">
            <mc:AlternateContent xmlns:mc="http://schemas.openxmlformats.org/markup-compatibility/2006">
              <mc:Choice xmlns:v="urn:schemas-microsoft-com:vml" Requires="v">
                <p:oleObj spid="_x0000_s174211" name="Equation" r:id="rId9" imgW="3288960" imgH="368280" progId="Equation.DSMT4">
                  <p:embed/>
                </p:oleObj>
              </mc:Choice>
              <mc:Fallback>
                <p:oleObj name="Equation" r:id="rId9" imgW="3288960" imgH="368280" progId="Equation.DSMT4">
                  <p:embed/>
                  <p:pic>
                    <p:nvPicPr>
                      <p:cNvPr id="20" name="对象 19">
                        <a:extLst>
                          <a:ext uri="{FF2B5EF4-FFF2-40B4-BE49-F238E27FC236}">
                            <a16:creationId xmlns:a16="http://schemas.microsoft.com/office/drawing/2014/main" id="{924D6BA6-08C6-429E-9393-2020A9AA8713}"/>
                          </a:ext>
                        </a:extLst>
                      </p:cNvPr>
                      <p:cNvPicPr>
                        <a:picLocks noChangeAspect="1" noChangeArrowheads="1"/>
                      </p:cNvPicPr>
                      <p:nvPr/>
                    </p:nvPicPr>
                    <p:blipFill>
                      <a:blip r:embed="rId10"/>
                      <a:srcRect/>
                      <a:stretch>
                        <a:fillRect/>
                      </a:stretch>
                    </p:blipFill>
                    <p:spPr bwMode="auto">
                      <a:xfrm>
                        <a:off x="2076450" y="2240106"/>
                        <a:ext cx="4991100" cy="558800"/>
                      </a:xfrm>
                      <a:prstGeom prst="rect">
                        <a:avLst/>
                      </a:prstGeom>
                      <a:noFill/>
                    </p:spPr>
                  </p:pic>
                </p:oleObj>
              </mc:Fallback>
            </mc:AlternateContent>
          </a:graphicData>
        </a:graphic>
      </p:graphicFrame>
      <p:graphicFrame>
        <p:nvGraphicFramePr>
          <p:cNvPr id="26" name="对象 25">
            <a:extLst>
              <a:ext uri="{FF2B5EF4-FFF2-40B4-BE49-F238E27FC236}">
                <a16:creationId xmlns:a16="http://schemas.microsoft.com/office/drawing/2014/main" id="{F51A888F-DF3E-4E8B-AC39-F2F72E6F13F4}"/>
              </a:ext>
            </a:extLst>
          </p:cNvPr>
          <p:cNvGraphicFramePr>
            <a:graphicFrameLocks noChangeAspect="1"/>
          </p:cNvGraphicFramePr>
          <p:nvPr>
            <p:extLst>
              <p:ext uri="{D42A27DB-BD31-4B8C-83A1-F6EECF244321}">
                <p14:modId xmlns:p14="http://schemas.microsoft.com/office/powerpoint/2010/main" val="293841748"/>
              </p:ext>
            </p:extLst>
          </p:nvPr>
        </p:nvGraphicFramePr>
        <p:xfrm>
          <a:off x="1544094" y="3446223"/>
          <a:ext cx="5584825" cy="2198688"/>
        </p:xfrm>
        <a:graphic>
          <a:graphicData uri="http://schemas.openxmlformats.org/presentationml/2006/ole">
            <mc:AlternateContent xmlns:mc="http://schemas.openxmlformats.org/markup-compatibility/2006">
              <mc:Choice xmlns:v="urn:schemas-microsoft-com:vml" Requires="v">
                <p:oleObj spid="_x0000_s174212" name="Equation" r:id="rId11" imgW="3682800" imgH="1447560" progId="Equation.DSMT4">
                  <p:embed/>
                </p:oleObj>
              </mc:Choice>
              <mc:Fallback>
                <p:oleObj name="Equation" r:id="rId11" imgW="3682800" imgH="1447560" progId="Equation.DSMT4">
                  <p:embed/>
                  <p:pic>
                    <p:nvPicPr>
                      <p:cNvPr id="25" name="对象 24">
                        <a:extLst>
                          <a:ext uri="{FF2B5EF4-FFF2-40B4-BE49-F238E27FC236}">
                            <a16:creationId xmlns:a16="http://schemas.microsoft.com/office/drawing/2014/main" id="{10AE2C2F-2AAE-41A6-82AD-243089AE5024}"/>
                          </a:ext>
                        </a:extLst>
                      </p:cNvPr>
                      <p:cNvPicPr>
                        <a:picLocks noChangeAspect="1" noChangeArrowheads="1"/>
                      </p:cNvPicPr>
                      <p:nvPr/>
                    </p:nvPicPr>
                    <p:blipFill>
                      <a:blip r:embed="rId12"/>
                      <a:srcRect/>
                      <a:stretch>
                        <a:fillRect/>
                      </a:stretch>
                    </p:blipFill>
                    <p:spPr bwMode="auto">
                      <a:xfrm>
                        <a:off x="1544094" y="3446223"/>
                        <a:ext cx="5584825" cy="2198688"/>
                      </a:xfrm>
                      <a:prstGeom prst="rect">
                        <a:avLst/>
                      </a:prstGeom>
                      <a:noFill/>
                    </p:spPr>
                  </p:pic>
                </p:oleObj>
              </mc:Fallback>
            </mc:AlternateContent>
          </a:graphicData>
        </a:graphic>
      </p:graphicFrame>
      <p:sp>
        <p:nvSpPr>
          <p:cNvPr id="27" name="矩形 26">
            <a:extLst>
              <a:ext uri="{FF2B5EF4-FFF2-40B4-BE49-F238E27FC236}">
                <a16:creationId xmlns:a16="http://schemas.microsoft.com/office/drawing/2014/main" id="{984E26F3-629D-48CC-A0F3-D93284244A02}"/>
              </a:ext>
            </a:extLst>
          </p:cNvPr>
          <p:cNvSpPr/>
          <p:nvPr/>
        </p:nvSpPr>
        <p:spPr>
          <a:xfrm>
            <a:off x="286033" y="2834746"/>
            <a:ext cx="8587809" cy="424155"/>
          </a:xfrm>
          <a:prstGeom prst="rect">
            <a:avLst/>
          </a:prstGeom>
        </p:spPr>
        <p:txBody>
          <a:bodyPr wrap="square">
            <a:spAutoFit/>
          </a:bodyPr>
          <a:lstStyle/>
          <a:p>
            <a:pPr algn="just">
              <a:lnSpc>
                <a:spcPct val="125000"/>
              </a:lnSpc>
              <a:spcAft>
                <a:spcPts val="0"/>
              </a:spcAft>
            </a:pPr>
            <a:r>
              <a:rPr lang="zh-CN" altLang="en-US" sz="2000" dirty="0">
                <a:latin typeface="隶书" panose="02010509060101010101" pitchFamily="49" charset="-122"/>
                <a:ea typeface="隶书" panose="02010509060101010101" pitchFamily="49" charset="-122"/>
              </a:rPr>
              <a:t>利用算符的泰勒展开，海森堡运动方程可以写为：</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44231736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C35F6704-8DC1-4F6A-AEBF-ECF7CD4786E9}"/>
              </a:ext>
            </a:extLst>
          </p:cNvPr>
          <p:cNvSpPr txBox="1">
            <a:spLocks noChangeArrowheads="1"/>
          </p:cNvSpPr>
          <p:nvPr/>
        </p:nvSpPr>
        <p:spPr bwMode="auto">
          <a:xfrm>
            <a:off x="4842030" y="212611"/>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三、算符矩阵表示</a:t>
            </a:r>
          </a:p>
        </p:txBody>
      </p:sp>
      <p:sp>
        <p:nvSpPr>
          <p:cNvPr id="8" name="Rectangle 4">
            <a:extLst>
              <a:ext uri="{FF2B5EF4-FFF2-40B4-BE49-F238E27FC236}">
                <a16:creationId xmlns:a16="http://schemas.microsoft.com/office/drawing/2014/main" id="{C36BAA6D-8C15-4E68-AB89-18F1F723746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57">
            <a:extLst>
              <a:ext uri="{FF2B5EF4-FFF2-40B4-BE49-F238E27FC236}">
                <a16:creationId xmlns:a16="http://schemas.microsoft.com/office/drawing/2014/main" id="{77FDE592-248C-4497-B778-88C34311B5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a:extLst>
              <a:ext uri="{FF2B5EF4-FFF2-40B4-BE49-F238E27FC236}">
                <a16:creationId xmlns:a16="http://schemas.microsoft.com/office/drawing/2014/main" id="{C6ACA145-D8CB-4AF1-A0D0-EB106D6A4CD1}"/>
              </a:ext>
            </a:extLst>
          </p:cNvPr>
          <p:cNvSpPr/>
          <p:nvPr/>
        </p:nvSpPr>
        <p:spPr>
          <a:xfrm>
            <a:off x="264871" y="948441"/>
            <a:ext cx="8587809" cy="424155"/>
          </a:xfrm>
          <a:prstGeom prst="rect">
            <a:avLst/>
          </a:prstGeom>
        </p:spPr>
        <p:txBody>
          <a:bodyPr wrap="square">
            <a:spAutoFit/>
          </a:bodyPr>
          <a:lstStyle/>
          <a:p>
            <a:pPr algn="just">
              <a:lnSpc>
                <a:spcPct val="125000"/>
              </a:lnSpc>
              <a:spcAft>
                <a:spcPts val="0"/>
              </a:spcAft>
            </a:pPr>
            <a:r>
              <a:rPr lang="zh-CN" altLang="en-US" sz="2000" dirty="0">
                <a:latin typeface="隶书" panose="02010509060101010101" pitchFamily="49" charset="-122"/>
                <a:ea typeface="隶书" panose="02010509060101010101" pitchFamily="49" charset="-122"/>
              </a:rPr>
              <a:t>利用海森堡算符的运动方程，很容易求出其平均值：</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
        <p:nvSpPr>
          <p:cNvPr id="2" name="Rectangle 2">
            <a:extLst>
              <a:ext uri="{FF2B5EF4-FFF2-40B4-BE49-F238E27FC236}">
                <a16:creationId xmlns:a16="http://schemas.microsoft.com/office/drawing/2014/main" id="{F4720217-E2AA-4E00-AC6C-17A4C013B43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a:extLst>
              <a:ext uri="{FF2B5EF4-FFF2-40B4-BE49-F238E27FC236}">
                <a16:creationId xmlns:a16="http://schemas.microsoft.com/office/drawing/2014/main" id="{F51A888F-DF3E-4E8B-AC39-F2F72E6F13F4}"/>
              </a:ext>
            </a:extLst>
          </p:cNvPr>
          <p:cNvGraphicFramePr>
            <a:graphicFrameLocks noChangeAspect="1"/>
          </p:cNvGraphicFramePr>
          <p:nvPr>
            <p:extLst>
              <p:ext uri="{D42A27DB-BD31-4B8C-83A1-F6EECF244321}">
                <p14:modId xmlns:p14="http://schemas.microsoft.com/office/powerpoint/2010/main" val="1434151714"/>
              </p:ext>
            </p:extLst>
          </p:nvPr>
        </p:nvGraphicFramePr>
        <p:xfrm>
          <a:off x="1420927" y="1545444"/>
          <a:ext cx="6623050" cy="1543050"/>
        </p:xfrm>
        <a:graphic>
          <a:graphicData uri="http://schemas.openxmlformats.org/presentationml/2006/ole">
            <mc:AlternateContent xmlns:mc="http://schemas.openxmlformats.org/markup-compatibility/2006">
              <mc:Choice xmlns:v="urn:schemas-microsoft-com:vml" Requires="v">
                <p:oleObj spid="_x0000_s58269" name="Equation" r:id="rId3" imgW="4368600" imgH="1015920" progId="Equation.DSMT4">
                  <p:embed/>
                </p:oleObj>
              </mc:Choice>
              <mc:Fallback>
                <p:oleObj name="Equation" r:id="rId3" imgW="4368600" imgH="1015920" progId="Equation.DSMT4">
                  <p:embed/>
                  <p:pic>
                    <p:nvPicPr>
                      <p:cNvPr id="26" name="对象 25">
                        <a:extLst>
                          <a:ext uri="{FF2B5EF4-FFF2-40B4-BE49-F238E27FC236}">
                            <a16:creationId xmlns:a16="http://schemas.microsoft.com/office/drawing/2014/main" id="{F51A888F-DF3E-4E8B-AC39-F2F72E6F13F4}"/>
                          </a:ext>
                        </a:extLst>
                      </p:cNvPr>
                      <p:cNvPicPr>
                        <a:picLocks noChangeAspect="1" noChangeArrowheads="1"/>
                      </p:cNvPicPr>
                      <p:nvPr/>
                    </p:nvPicPr>
                    <p:blipFill>
                      <a:blip r:embed="rId4"/>
                      <a:srcRect/>
                      <a:stretch>
                        <a:fillRect/>
                      </a:stretch>
                    </p:blipFill>
                    <p:spPr bwMode="auto">
                      <a:xfrm>
                        <a:off x="1420927" y="1545444"/>
                        <a:ext cx="6623050" cy="1543050"/>
                      </a:xfrm>
                      <a:prstGeom prst="rect">
                        <a:avLst/>
                      </a:prstGeom>
                      <a:noFill/>
                    </p:spPr>
                  </p:pic>
                </p:oleObj>
              </mc:Fallback>
            </mc:AlternateContent>
          </a:graphicData>
        </a:graphic>
      </p:graphicFrame>
      <p:sp>
        <p:nvSpPr>
          <p:cNvPr id="15" name="矩形 14">
            <a:extLst>
              <a:ext uri="{FF2B5EF4-FFF2-40B4-BE49-F238E27FC236}">
                <a16:creationId xmlns:a16="http://schemas.microsoft.com/office/drawing/2014/main" id="{047ECF37-A20B-4AEB-969E-9A0EAEED1BAA}"/>
              </a:ext>
            </a:extLst>
          </p:cNvPr>
          <p:cNvSpPr/>
          <p:nvPr/>
        </p:nvSpPr>
        <p:spPr>
          <a:xfrm>
            <a:off x="559887" y="3092895"/>
            <a:ext cx="8587809" cy="424155"/>
          </a:xfrm>
          <a:prstGeom prst="rect">
            <a:avLst/>
          </a:prstGeom>
        </p:spPr>
        <p:txBody>
          <a:bodyPr wrap="square">
            <a:spAutoFit/>
          </a:bodyPr>
          <a:lstStyle/>
          <a:p>
            <a:pPr algn="just">
              <a:lnSpc>
                <a:spcPct val="125000"/>
              </a:lnSpc>
              <a:spcAft>
                <a:spcPts val="0"/>
              </a:spcAft>
            </a:pPr>
            <a:r>
              <a:rPr lang="zh-CN" altLang="en-US" sz="2000" dirty="0">
                <a:latin typeface="隶书" panose="02010509060101010101" pitchFamily="49" charset="-122"/>
                <a:ea typeface="隶书" panose="02010509060101010101" pitchFamily="49" charset="-122"/>
              </a:rPr>
              <a:t>例如可以求动量算符的平均值：</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graphicFrame>
        <p:nvGraphicFramePr>
          <p:cNvPr id="17" name="对象 16">
            <a:extLst>
              <a:ext uri="{FF2B5EF4-FFF2-40B4-BE49-F238E27FC236}">
                <a16:creationId xmlns:a16="http://schemas.microsoft.com/office/drawing/2014/main" id="{9C560848-A09D-484A-9389-9084E8482D1C}"/>
              </a:ext>
            </a:extLst>
          </p:cNvPr>
          <p:cNvGraphicFramePr>
            <a:graphicFrameLocks noChangeAspect="1"/>
          </p:cNvGraphicFramePr>
          <p:nvPr>
            <p:extLst>
              <p:ext uri="{D42A27DB-BD31-4B8C-83A1-F6EECF244321}">
                <p14:modId xmlns:p14="http://schemas.microsoft.com/office/powerpoint/2010/main" val="2533434551"/>
              </p:ext>
            </p:extLst>
          </p:nvPr>
        </p:nvGraphicFramePr>
        <p:xfrm>
          <a:off x="2411760" y="3564667"/>
          <a:ext cx="4506913" cy="1504950"/>
        </p:xfrm>
        <a:graphic>
          <a:graphicData uri="http://schemas.openxmlformats.org/presentationml/2006/ole">
            <mc:AlternateContent xmlns:mc="http://schemas.openxmlformats.org/markup-compatibility/2006">
              <mc:Choice xmlns:v="urn:schemas-microsoft-com:vml" Requires="v">
                <p:oleObj spid="_x0000_s58270" name="Equation" r:id="rId5" imgW="2971800" imgH="990360" progId="Equation.DSMT4">
                  <p:embed/>
                </p:oleObj>
              </mc:Choice>
              <mc:Fallback>
                <p:oleObj name="Equation" r:id="rId5" imgW="2971800" imgH="990360" progId="Equation.DSMT4">
                  <p:embed/>
                  <p:pic>
                    <p:nvPicPr>
                      <p:cNvPr id="26" name="对象 25">
                        <a:extLst>
                          <a:ext uri="{FF2B5EF4-FFF2-40B4-BE49-F238E27FC236}">
                            <a16:creationId xmlns:a16="http://schemas.microsoft.com/office/drawing/2014/main" id="{F51A888F-DF3E-4E8B-AC39-F2F72E6F13F4}"/>
                          </a:ext>
                        </a:extLst>
                      </p:cNvPr>
                      <p:cNvPicPr>
                        <a:picLocks noChangeAspect="1" noChangeArrowheads="1"/>
                      </p:cNvPicPr>
                      <p:nvPr/>
                    </p:nvPicPr>
                    <p:blipFill>
                      <a:blip r:embed="rId6"/>
                      <a:srcRect/>
                      <a:stretch>
                        <a:fillRect/>
                      </a:stretch>
                    </p:blipFill>
                    <p:spPr bwMode="auto">
                      <a:xfrm>
                        <a:off x="2411760" y="3564667"/>
                        <a:ext cx="4506913" cy="1504950"/>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C6179EE8-872E-4E93-B355-1DEB497269FD}"/>
              </a:ext>
            </a:extLst>
          </p:cNvPr>
          <p:cNvGraphicFramePr>
            <a:graphicFrameLocks noChangeAspect="1"/>
          </p:cNvGraphicFramePr>
          <p:nvPr>
            <p:extLst>
              <p:ext uri="{D42A27DB-BD31-4B8C-83A1-F6EECF244321}">
                <p14:modId xmlns:p14="http://schemas.microsoft.com/office/powerpoint/2010/main" val="2227748611"/>
              </p:ext>
            </p:extLst>
          </p:nvPr>
        </p:nvGraphicFramePr>
        <p:xfrm>
          <a:off x="522288" y="5094288"/>
          <a:ext cx="7453312" cy="560387"/>
        </p:xfrm>
        <a:graphic>
          <a:graphicData uri="http://schemas.openxmlformats.org/presentationml/2006/ole">
            <mc:AlternateContent xmlns:mc="http://schemas.openxmlformats.org/markup-compatibility/2006">
              <mc:Choice xmlns:v="urn:schemas-microsoft-com:vml" Requires="v">
                <p:oleObj spid="_x0000_s58271" name="Equation" r:id="rId7" imgW="4914720" imgH="368280" progId="Equation.DSMT4">
                  <p:embed/>
                </p:oleObj>
              </mc:Choice>
              <mc:Fallback>
                <p:oleObj name="Equation" r:id="rId7" imgW="4914720" imgH="368280" progId="Equation.DSMT4">
                  <p:embed/>
                  <p:pic>
                    <p:nvPicPr>
                      <p:cNvPr id="17" name="对象 16">
                        <a:extLst>
                          <a:ext uri="{FF2B5EF4-FFF2-40B4-BE49-F238E27FC236}">
                            <a16:creationId xmlns:a16="http://schemas.microsoft.com/office/drawing/2014/main" id="{9C560848-A09D-484A-9389-9084E8482D1C}"/>
                          </a:ext>
                        </a:extLst>
                      </p:cNvPr>
                      <p:cNvPicPr>
                        <a:picLocks noChangeAspect="1" noChangeArrowheads="1"/>
                      </p:cNvPicPr>
                      <p:nvPr/>
                    </p:nvPicPr>
                    <p:blipFill>
                      <a:blip r:embed="rId8"/>
                      <a:srcRect/>
                      <a:stretch>
                        <a:fillRect/>
                      </a:stretch>
                    </p:blipFill>
                    <p:spPr bwMode="auto">
                      <a:xfrm>
                        <a:off x="522288" y="5094288"/>
                        <a:ext cx="7453312" cy="560387"/>
                      </a:xfrm>
                      <a:prstGeom prst="rect">
                        <a:avLst/>
                      </a:prstGeom>
                      <a:noFill/>
                    </p:spPr>
                  </p:pic>
                </p:oleObj>
              </mc:Fallback>
            </mc:AlternateContent>
          </a:graphicData>
        </a:graphic>
      </p:graphicFrame>
      <p:graphicFrame>
        <p:nvGraphicFramePr>
          <p:cNvPr id="20" name="对象 19">
            <a:extLst>
              <a:ext uri="{FF2B5EF4-FFF2-40B4-BE49-F238E27FC236}">
                <a16:creationId xmlns:a16="http://schemas.microsoft.com/office/drawing/2014/main" id="{1D2FB35C-CB7B-48CF-AC62-0A1A3EC569BA}"/>
              </a:ext>
            </a:extLst>
          </p:cNvPr>
          <p:cNvGraphicFramePr>
            <a:graphicFrameLocks noChangeAspect="1"/>
          </p:cNvGraphicFramePr>
          <p:nvPr>
            <p:extLst>
              <p:ext uri="{D42A27DB-BD31-4B8C-83A1-F6EECF244321}">
                <p14:modId xmlns:p14="http://schemas.microsoft.com/office/powerpoint/2010/main" val="2780272653"/>
              </p:ext>
            </p:extLst>
          </p:nvPr>
        </p:nvGraphicFramePr>
        <p:xfrm>
          <a:off x="2411760" y="6162789"/>
          <a:ext cx="2852737" cy="482600"/>
        </p:xfrm>
        <a:graphic>
          <a:graphicData uri="http://schemas.openxmlformats.org/presentationml/2006/ole">
            <mc:AlternateContent xmlns:mc="http://schemas.openxmlformats.org/markup-compatibility/2006">
              <mc:Choice xmlns:v="urn:schemas-microsoft-com:vml" Requires="v">
                <p:oleObj spid="_x0000_s58272" name="Equation" r:id="rId9" imgW="1879560" imgH="317160" progId="Equation.DSMT4">
                  <p:embed/>
                </p:oleObj>
              </mc:Choice>
              <mc:Fallback>
                <p:oleObj name="Equation" r:id="rId9" imgW="1879560" imgH="317160" progId="Equation.DSMT4">
                  <p:embed/>
                  <p:pic>
                    <p:nvPicPr>
                      <p:cNvPr id="17" name="对象 16">
                        <a:extLst>
                          <a:ext uri="{FF2B5EF4-FFF2-40B4-BE49-F238E27FC236}">
                            <a16:creationId xmlns:a16="http://schemas.microsoft.com/office/drawing/2014/main" id="{9C560848-A09D-484A-9389-9084E8482D1C}"/>
                          </a:ext>
                        </a:extLst>
                      </p:cNvPr>
                      <p:cNvPicPr>
                        <a:picLocks noChangeAspect="1" noChangeArrowheads="1"/>
                      </p:cNvPicPr>
                      <p:nvPr/>
                    </p:nvPicPr>
                    <p:blipFill>
                      <a:blip r:embed="rId10"/>
                      <a:srcRect/>
                      <a:stretch>
                        <a:fillRect/>
                      </a:stretch>
                    </p:blipFill>
                    <p:spPr bwMode="auto">
                      <a:xfrm>
                        <a:off x="2411760" y="6162789"/>
                        <a:ext cx="2852737" cy="482600"/>
                      </a:xfrm>
                      <a:prstGeom prst="rect">
                        <a:avLst/>
                      </a:prstGeom>
                      <a:noFill/>
                    </p:spPr>
                  </p:pic>
                </p:oleObj>
              </mc:Fallback>
            </mc:AlternateContent>
          </a:graphicData>
        </a:graphic>
      </p:graphicFrame>
      <p:sp>
        <p:nvSpPr>
          <p:cNvPr id="21" name="矩形 20">
            <a:extLst>
              <a:ext uri="{FF2B5EF4-FFF2-40B4-BE49-F238E27FC236}">
                <a16:creationId xmlns:a16="http://schemas.microsoft.com/office/drawing/2014/main" id="{0824CCA8-70E5-48CE-8310-FAED06D8AF7C}"/>
              </a:ext>
            </a:extLst>
          </p:cNvPr>
          <p:cNvSpPr/>
          <p:nvPr/>
        </p:nvSpPr>
        <p:spPr>
          <a:xfrm>
            <a:off x="371311" y="5749807"/>
            <a:ext cx="8587809" cy="424155"/>
          </a:xfrm>
          <a:prstGeom prst="rect">
            <a:avLst/>
          </a:prstGeom>
        </p:spPr>
        <p:txBody>
          <a:bodyPr wrap="square">
            <a:spAutoFit/>
          </a:bodyPr>
          <a:lstStyle/>
          <a:p>
            <a:pPr algn="just">
              <a:lnSpc>
                <a:spcPct val="125000"/>
              </a:lnSpc>
              <a:spcAft>
                <a:spcPts val="0"/>
              </a:spcAft>
            </a:pPr>
            <a:r>
              <a:rPr lang="zh-CN" altLang="en-US" sz="2000" dirty="0">
                <a:latin typeface="隶书" panose="02010509060101010101" pitchFamily="49" charset="-122"/>
                <a:ea typeface="隶书" panose="02010509060101010101" pitchFamily="49" charset="-122"/>
              </a:rPr>
              <a:t>因此有：</a:t>
            </a:r>
            <a:endParaRPr lang="zh-CN" altLang="zh-CN" sz="2000" kern="100" dirty="0">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3398818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789C4A90-4D25-471A-B6ED-A4DAA97F84D5}"/>
              </a:ext>
            </a:extLst>
          </p:cNvPr>
          <p:cNvSpPr txBox="1">
            <a:spLocks noChangeArrowheads="1"/>
          </p:cNvSpPr>
          <p:nvPr/>
        </p:nvSpPr>
        <p:spPr bwMode="auto">
          <a:xfrm>
            <a:off x="4977045" y="233645"/>
            <a:ext cx="38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sym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sym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sym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sym typeface="Calibri" pitchFamily="34" charset="0"/>
              </a:defRPr>
            </a:lvl9pPr>
          </a:lstStyle>
          <a:p>
            <a:pPr algn="ctr">
              <a:spcBef>
                <a:spcPct val="0"/>
              </a:spcBef>
              <a:buNone/>
            </a:pPr>
            <a:r>
              <a:rPr lang="zh-CN" altLang="en-US" sz="2800" b="1" dirty="0">
                <a:solidFill>
                  <a:schemeClr val="bg1"/>
                </a:solidFill>
                <a:latin typeface="微软雅黑" pitchFamily="34" charset="-122"/>
                <a:ea typeface="微软雅黑" pitchFamily="34" charset="-122"/>
              </a:rPr>
              <a:t>一、薛定谔方程</a:t>
            </a:r>
          </a:p>
        </p:txBody>
      </p:sp>
      <p:sp>
        <p:nvSpPr>
          <p:cNvPr id="27" name="Rectangle 8">
            <a:extLst>
              <a:ext uri="{FF2B5EF4-FFF2-40B4-BE49-F238E27FC236}">
                <a16:creationId xmlns:a16="http://schemas.microsoft.com/office/drawing/2014/main" id="{5B4592F4-92CC-4517-A3EF-F27949027938}"/>
              </a:ext>
            </a:extLst>
          </p:cNvPr>
          <p:cNvSpPr>
            <a:spLocks noChangeArrowheads="1"/>
          </p:cNvSpPr>
          <p:nvPr/>
        </p:nvSpPr>
        <p:spPr bwMode="auto">
          <a:xfrm>
            <a:off x="371376" y="1043735"/>
            <a:ext cx="8640960" cy="9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波函数的绝对值平方     表示任意 时刻在位置 处发现粒子的概率，这是波函数的统计解释。</a:t>
            </a:r>
          </a:p>
        </p:txBody>
      </p:sp>
      <p:graphicFrame>
        <p:nvGraphicFramePr>
          <p:cNvPr id="28" name="对象 27">
            <a:extLst>
              <a:ext uri="{FF2B5EF4-FFF2-40B4-BE49-F238E27FC236}">
                <a16:creationId xmlns:a16="http://schemas.microsoft.com/office/drawing/2014/main" id="{B3B7F903-F630-4B3D-A46E-4218EF02F9E6}"/>
              </a:ext>
            </a:extLst>
          </p:cNvPr>
          <p:cNvGraphicFramePr>
            <a:graphicFrameLocks noChangeAspect="1"/>
          </p:cNvGraphicFramePr>
          <p:nvPr>
            <p:extLst>
              <p:ext uri="{D42A27DB-BD31-4B8C-83A1-F6EECF244321}">
                <p14:modId xmlns:p14="http://schemas.microsoft.com/office/powerpoint/2010/main" val="3708860249"/>
              </p:ext>
            </p:extLst>
          </p:nvPr>
        </p:nvGraphicFramePr>
        <p:xfrm>
          <a:off x="3223512" y="1109193"/>
          <a:ext cx="836612" cy="447675"/>
        </p:xfrm>
        <a:graphic>
          <a:graphicData uri="http://schemas.openxmlformats.org/presentationml/2006/ole">
            <mc:AlternateContent xmlns:mc="http://schemas.openxmlformats.org/markup-compatibility/2006">
              <mc:Choice xmlns:v="urn:schemas-microsoft-com:vml" Requires="v">
                <p:oleObj spid="_x0000_s185463" name="Equation" r:id="rId4" imgW="444240" imgH="241200" progId="Equation.DSMT4">
                  <p:embed/>
                </p:oleObj>
              </mc:Choice>
              <mc:Fallback>
                <p:oleObj name="Equation" r:id="rId4" imgW="444240" imgH="241200" progId="Equation.DSMT4">
                  <p:embed/>
                  <p:pic>
                    <p:nvPicPr>
                      <p:cNvPr id="28" name="对象 27">
                        <a:extLst>
                          <a:ext uri="{FF2B5EF4-FFF2-40B4-BE49-F238E27FC236}">
                            <a16:creationId xmlns:a16="http://schemas.microsoft.com/office/drawing/2014/main" id="{B3B7F903-F630-4B3D-A46E-4218EF02F9E6}"/>
                          </a:ext>
                        </a:extLst>
                      </p:cNvPr>
                      <p:cNvPicPr>
                        <a:picLocks noChangeAspect="1" noChangeArrowheads="1"/>
                      </p:cNvPicPr>
                      <p:nvPr/>
                    </p:nvPicPr>
                    <p:blipFill>
                      <a:blip r:embed="rId5"/>
                      <a:srcRect/>
                      <a:stretch>
                        <a:fillRect/>
                      </a:stretch>
                    </p:blipFill>
                    <p:spPr bwMode="auto">
                      <a:xfrm>
                        <a:off x="3223512" y="1109193"/>
                        <a:ext cx="836612" cy="447675"/>
                      </a:xfrm>
                      <a:prstGeom prst="rect">
                        <a:avLst/>
                      </a:prstGeom>
                      <a:noFill/>
                    </p:spPr>
                  </p:pic>
                </p:oleObj>
              </mc:Fallback>
            </mc:AlternateContent>
          </a:graphicData>
        </a:graphic>
      </p:graphicFrame>
      <p:graphicFrame>
        <p:nvGraphicFramePr>
          <p:cNvPr id="29" name="对象 28">
            <a:extLst>
              <a:ext uri="{FF2B5EF4-FFF2-40B4-BE49-F238E27FC236}">
                <a16:creationId xmlns:a16="http://schemas.microsoft.com/office/drawing/2014/main" id="{380B59CE-DB23-45C0-99EC-5832B3557005}"/>
              </a:ext>
            </a:extLst>
          </p:cNvPr>
          <p:cNvGraphicFramePr>
            <a:graphicFrameLocks noChangeAspect="1"/>
          </p:cNvGraphicFramePr>
          <p:nvPr>
            <p:extLst>
              <p:ext uri="{D42A27DB-BD31-4B8C-83A1-F6EECF244321}">
                <p14:modId xmlns:p14="http://schemas.microsoft.com/office/powerpoint/2010/main" val="4012388013"/>
              </p:ext>
            </p:extLst>
          </p:nvPr>
        </p:nvGraphicFramePr>
        <p:xfrm>
          <a:off x="5236160" y="1187379"/>
          <a:ext cx="166688" cy="260350"/>
        </p:xfrm>
        <a:graphic>
          <a:graphicData uri="http://schemas.openxmlformats.org/presentationml/2006/ole">
            <mc:AlternateContent xmlns:mc="http://schemas.openxmlformats.org/markup-compatibility/2006">
              <mc:Choice xmlns:v="urn:schemas-microsoft-com:vml" Requires="v">
                <p:oleObj spid="_x0000_s185464" name="Equation" r:id="rId6" imgW="88560" imgH="139680" progId="Equation.DSMT4">
                  <p:embed/>
                </p:oleObj>
              </mc:Choice>
              <mc:Fallback>
                <p:oleObj name="Equation" r:id="rId6" imgW="88560" imgH="139680" progId="Equation.DSMT4">
                  <p:embed/>
                  <p:pic>
                    <p:nvPicPr>
                      <p:cNvPr id="29" name="对象 28">
                        <a:extLst>
                          <a:ext uri="{FF2B5EF4-FFF2-40B4-BE49-F238E27FC236}">
                            <a16:creationId xmlns:a16="http://schemas.microsoft.com/office/drawing/2014/main" id="{380B59CE-DB23-45C0-99EC-5832B3557005}"/>
                          </a:ext>
                        </a:extLst>
                      </p:cNvPr>
                      <p:cNvPicPr>
                        <a:picLocks noChangeAspect="1" noChangeArrowheads="1"/>
                      </p:cNvPicPr>
                      <p:nvPr/>
                    </p:nvPicPr>
                    <p:blipFill>
                      <a:blip r:embed="rId7"/>
                      <a:srcRect/>
                      <a:stretch>
                        <a:fillRect/>
                      </a:stretch>
                    </p:blipFill>
                    <p:spPr bwMode="auto">
                      <a:xfrm>
                        <a:off x="5236160" y="1187379"/>
                        <a:ext cx="166688" cy="260350"/>
                      </a:xfrm>
                      <a:prstGeom prst="rect">
                        <a:avLst/>
                      </a:prstGeom>
                      <a:noFill/>
                    </p:spPr>
                  </p:pic>
                </p:oleObj>
              </mc:Fallback>
            </mc:AlternateContent>
          </a:graphicData>
        </a:graphic>
      </p:graphicFrame>
      <p:graphicFrame>
        <p:nvGraphicFramePr>
          <p:cNvPr id="30" name="对象 29">
            <a:extLst>
              <a:ext uri="{FF2B5EF4-FFF2-40B4-BE49-F238E27FC236}">
                <a16:creationId xmlns:a16="http://schemas.microsoft.com/office/drawing/2014/main" id="{2A0603FD-6710-48F7-8C61-E40B737F2D15}"/>
              </a:ext>
            </a:extLst>
          </p:cNvPr>
          <p:cNvGraphicFramePr>
            <a:graphicFrameLocks noChangeAspect="1"/>
          </p:cNvGraphicFramePr>
          <p:nvPr>
            <p:extLst>
              <p:ext uri="{D42A27DB-BD31-4B8C-83A1-F6EECF244321}">
                <p14:modId xmlns:p14="http://schemas.microsoft.com/office/powerpoint/2010/main" val="2539333324"/>
              </p:ext>
            </p:extLst>
          </p:nvPr>
        </p:nvGraphicFramePr>
        <p:xfrm>
          <a:off x="6885841" y="1235004"/>
          <a:ext cx="192088" cy="212725"/>
        </p:xfrm>
        <a:graphic>
          <a:graphicData uri="http://schemas.openxmlformats.org/presentationml/2006/ole">
            <mc:AlternateContent xmlns:mc="http://schemas.openxmlformats.org/markup-compatibility/2006">
              <mc:Choice xmlns:v="urn:schemas-microsoft-com:vml" Requires="v">
                <p:oleObj spid="_x0000_s185465" name="Equation" r:id="rId8" imgW="101520" imgH="114120" progId="Equation.DSMT4">
                  <p:embed/>
                </p:oleObj>
              </mc:Choice>
              <mc:Fallback>
                <p:oleObj name="Equation" r:id="rId8" imgW="101520" imgH="114120" progId="Equation.DSMT4">
                  <p:embed/>
                  <p:pic>
                    <p:nvPicPr>
                      <p:cNvPr id="30" name="对象 29">
                        <a:extLst>
                          <a:ext uri="{FF2B5EF4-FFF2-40B4-BE49-F238E27FC236}">
                            <a16:creationId xmlns:a16="http://schemas.microsoft.com/office/drawing/2014/main" id="{2A0603FD-6710-48F7-8C61-E40B737F2D15}"/>
                          </a:ext>
                        </a:extLst>
                      </p:cNvPr>
                      <p:cNvPicPr>
                        <a:picLocks noChangeAspect="1" noChangeArrowheads="1"/>
                      </p:cNvPicPr>
                      <p:nvPr/>
                    </p:nvPicPr>
                    <p:blipFill>
                      <a:blip r:embed="rId9"/>
                      <a:srcRect/>
                      <a:stretch>
                        <a:fillRect/>
                      </a:stretch>
                    </p:blipFill>
                    <p:spPr bwMode="auto">
                      <a:xfrm>
                        <a:off x="6885841" y="1235004"/>
                        <a:ext cx="192088" cy="212725"/>
                      </a:xfrm>
                      <a:prstGeom prst="rect">
                        <a:avLst/>
                      </a:prstGeom>
                      <a:noFill/>
                    </p:spPr>
                  </p:pic>
                </p:oleObj>
              </mc:Fallback>
            </mc:AlternateContent>
          </a:graphicData>
        </a:graphic>
      </p:graphicFrame>
      <p:sp>
        <p:nvSpPr>
          <p:cNvPr id="31" name="Rectangle 8">
            <a:extLst>
              <a:ext uri="{FF2B5EF4-FFF2-40B4-BE49-F238E27FC236}">
                <a16:creationId xmlns:a16="http://schemas.microsoft.com/office/drawing/2014/main" id="{5508221B-29EA-4640-8D37-8BF50BB13A4A}"/>
              </a:ext>
            </a:extLst>
          </p:cNvPr>
          <p:cNvSpPr>
            <a:spLocks noChangeArrowheads="1"/>
          </p:cNvSpPr>
          <p:nvPr/>
        </p:nvSpPr>
        <p:spPr bwMode="auto">
          <a:xfrm>
            <a:off x="388869" y="1932333"/>
            <a:ext cx="8640960"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square" anchor="ctr">
            <a:spAutoFit/>
          </a:bodyPr>
          <a:lstStyle>
            <a:lvl1pPr>
              <a:defRPr sz="2800">
                <a:solidFill>
                  <a:schemeClr val="tx1"/>
                </a:solidFill>
                <a:latin typeface="Arial" panose="020B0604020202020204" pitchFamily="34" charset="0"/>
                <a:ea typeface="宋体" panose="02010600030101010101" pitchFamily="2" charset="-122"/>
              </a:defRPr>
            </a:lvl1pPr>
            <a:lvl2pPr marL="742950" indent="-285750">
              <a:defRPr sz="2800">
                <a:solidFill>
                  <a:schemeClr val="tx1"/>
                </a:solidFill>
                <a:latin typeface="Arial" panose="020B0604020202020204" pitchFamily="34" charset="0"/>
                <a:ea typeface="宋体" panose="02010600030101010101" pitchFamily="2" charset="-122"/>
              </a:defRPr>
            </a:lvl2pPr>
            <a:lvl3pPr marL="1143000" indent="-228600">
              <a:defRPr sz="2800">
                <a:solidFill>
                  <a:schemeClr val="tx1"/>
                </a:solidFill>
                <a:latin typeface="Arial" panose="020B0604020202020204" pitchFamily="34" charset="0"/>
                <a:ea typeface="宋体" panose="02010600030101010101" pitchFamily="2" charset="-122"/>
              </a:defRPr>
            </a:lvl3pPr>
            <a:lvl4pPr marL="1600200" indent="-228600">
              <a:defRPr sz="2800">
                <a:solidFill>
                  <a:schemeClr val="tx1"/>
                </a:solidFill>
                <a:latin typeface="Arial" panose="020B0604020202020204" pitchFamily="34" charset="0"/>
                <a:ea typeface="宋体" panose="02010600030101010101" pitchFamily="2" charset="-122"/>
              </a:defRPr>
            </a:lvl4pPr>
            <a:lvl5pPr marL="2057400" indent="-22860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2400" b="1" dirty="0">
                <a:latin typeface="隶书" panose="02010509060101010101" pitchFamily="49" charset="-122"/>
                <a:ea typeface="隶书" panose="02010509060101010101" pitchFamily="49" charset="-122"/>
                <a:cs typeface="Times New Roman" panose="02020603050405020304" pitchFamily="18" charset="0"/>
              </a:rPr>
              <a:t>波函数必须满足单值，有限和连续这三个条件，并且有：</a:t>
            </a:r>
          </a:p>
        </p:txBody>
      </p:sp>
      <p:graphicFrame>
        <p:nvGraphicFramePr>
          <p:cNvPr id="32" name="对象 31">
            <a:extLst>
              <a:ext uri="{FF2B5EF4-FFF2-40B4-BE49-F238E27FC236}">
                <a16:creationId xmlns:a16="http://schemas.microsoft.com/office/drawing/2014/main" id="{36FBFEC9-995E-4BAB-B95F-142A50942585}"/>
              </a:ext>
            </a:extLst>
          </p:cNvPr>
          <p:cNvGraphicFramePr>
            <a:graphicFrameLocks noChangeAspect="1"/>
          </p:cNvGraphicFramePr>
          <p:nvPr>
            <p:extLst>
              <p:ext uri="{D42A27DB-BD31-4B8C-83A1-F6EECF244321}">
                <p14:modId xmlns:p14="http://schemas.microsoft.com/office/powerpoint/2010/main" val="2108020331"/>
              </p:ext>
            </p:extLst>
          </p:nvPr>
        </p:nvGraphicFramePr>
        <p:xfrm>
          <a:off x="2591780" y="2528900"/>
          <a:ext cx="3681413" cy="420688"/>
        </p:xfrm>
        <a:graphic>
          <a:graphicData uri="http://schemas.openxmlformats.org/presentationml/2006/ole">
            <mc:AlternateContent xmlns:mc="http://schemas.openxmlformats.org/markup-compatibility/2006">
              <mc:Choice xmlns:v="urn:schemas-microsoft-com:vml" Requires="v">
                <p:oleObj spid="_x0000_s185466" name="Equation" r:id="rId10" imgW="2171520" imgH="253800" progId="Equation.DSMT4">
                  <p:embed/>
                </p:oleObj>
              </mc:Choice>
              <mc:Fallback>
                <p:oleObj name="Equation" r:id="rId10" imgW="2171520" imgH="253800" progId="Equation.DSMT4">
                  <p:embed/>
                  <p:pic>
                    <p:nvPicPr>
                      <p:cNvPr id="32" name="对象 31">
                        <a:extLst>
                          <a:ext uri="{FF2B5EF4-FFF2-40B4-BE49-F238E27FC236}">
                            <a16:creationId xmlns:a16="http://schemas.microsoft.com/office/drawing/2014/main" id="{36FBFEC9-995E-4BAB-B95F-142A50942585}"/>
                          </a:ext>
                        </a:extLst>
                      </p:cNvPr>
                      <p:cNvPicPr>
                        <a:picLocks noChangeAspect="1" noChangeArrowheads="1"/>
                      </p:cNvPicPr>
                      <p:nvPr/>
                    </p:nvPicPr>
                    <p:blipFill>
                      <a:blip r:embed="rId11"/>
                      <a:srcRect/>
                      <a:stretch>
                        <a:fillRect/>
                      </a:stretch>
                    </p:blipFill>
                    <p:spPr bwMode="auto">
                      <a:xfrm>
                        <a:off x="2591780" y="2528900"/>
                        <a:ext cx="3681413" cy="420688"/>
                      </a:xfrm>
                      <a:prstGeom prst="rect">
                        <a:avLst/>
                      </a:prstGeom>
                      <a:noFill/>
                    </p:spPr>
                  </p:pic>
                </p:oleObj>
              </mc:Fallback>
            </mc:AlternateContent>
          </a:graphicData>
        </a:graphic>
      </p:graphicFrame>
      <p:sp>
        <p:nvSpPr>
          <p:cNvPr id="22" name="Rectangle 4">
            <a:extLst>
              <a:ext uri="{FF2B5EF4-FFF2-40B4-BE49-F238E27FC236}">
                <a16:creationId xmlns:a16="http://schemas.microsoft.com/office/drawing/2014/main" id="{408384D8-15C6-4B33-A217-0AD49CECB529}"/>
              </a:ext>
            </a:extLst>
          </p:cNvPr>
          <p:cNvSpPr>
            <a:spLocks noChangeArrowheads="1"/>
          </p:cNvSpPr>
          <p:nvPr/>
        </p:nvSpPr>
        <p:spPr bwMode="auto">
          <a:xfrm>
            <a:off x="476545" y="3074491"/>
            <a:ext cx="76958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zh-CN" sz="24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rPr>
              <a:t>已知氢原子的核外电子在球坐标系下的基态波函数为：</a:t>
            </a:r>
            <a:endParaRPr kumimoji="0" lang="zh-CN" altLang="zh-CN" sz="24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对象 1">
            <a:extLst>
              <a:ext uri="{FF2B5EF4-FFF2-40B4-BE49-F238E27FC236}">
                <a16:creationId xmlns:a16="http://schemas.microsoft.com/office/drawing/2014/main" id="{16714377-C9B4-4B2B-9220-5E335FABE414}"/>
              </a:ext>
            </a:extLst>
          </p:cNvPr>
          <p:cNvGraphicFramePr>
            <a:graphicFrameLocks noChangeAspect="1"/>
          </p:cNvGraphicFramePr>
          <p:nvPr>
            <p:extLst>
              <p:ext uri="{D42A27DB-BD31-4B8C-83A1-F6EECF244321}">
                <p14:modId xmlns:p14="http://schemas.microsoft.com/office/powerpoint/2010/main" val="262122215"/>
              </p:ext>
            </p:extLst>
          </p:nvPr>
        </p:nvGraphicFramePr>
        <p:xfrm>
          <a:off x="3521075" y="3462338"/>
          <a:ext cx="2101850" cy="701675"/>
        </p:xfrm>
        <a:graphic>
          <a:graphicData uri="http://schemas.openxmlformats.org/presentationml/2006/ole">
            <mc:AlternateContent xmlns:mc="http://schemas.openxmlformats.org/markup-compatibility/2006">
              <mc:Choice xmlns:v="urn:schemas-microsoft-com:vml" Requires="v">
                <p:oleObj spid="_x0000_s185467" name="Equation" r:id="rId12" imgW="1028520" imgH="342720" progId="Equation.DSMT4">
                  <p:embed/>
                </p:oleObj>
              </mc:Choice>
              <mc:Fallback>
                <p:oleObj name="Equation" r:id="rId12" imgW="1028520" imgH="342720" progId="Equation.DSMT4">
                  <p:embed/>
                  <p:pic>
                    <p:nvPicPr>
                      <p:cNvPr id="0" name=""/>
                      <p:cNvPicPr/>
                      <p:nvPr/>
                    </p:nvPicPr>
                    <p:blipFill>
                      <a:blip r:embed="rId13"/>
                      <a:stretch>
                        <a:fillRect/>
                      </a:stretch>
                    </p:blipFill>
                    <p:spPr>
                      <a:xfrm>
                        <a:off x="3521075" y="3462338"/>
                        <a:ext cx="2101850" cy="701675"/>
                      </a:xfrm>
                      <a:prstGeom prst="rect">
                        <a:avLst/>
                      </a:prstGeom>
                    </p:spPr>
                  </p:pic>
                </p:oleObj>
              </mc:Fallback>
            </mc:AlternateContent>
          </a:graphicData>
        </a:graphic>
      </p:graphicFrame>
      <p:sp>
        <p:nvSpPr>
          <p:cNvPr id="24" name="Rectangle 4">
            <a:extLst>
              <a:ext uri="{FF2B5EF4-FFF2-40B4-BE49-F238E27FC236}">
                <a16:creationId xmlns:a16="http://schemas.microsoft.com/office/drawing/2014/main" id="{8C102287-51A2-40E1-B768-88E7DD6385BC}"/>
              </a:ext>
            </a:extLst>
          </p:cNvPr>
          <p:cNvSpPr>
            <a:spLocks noChangeArrowheads="1"/>
          </p:cNvSpPr>
          <p:nvPr/>
        </p:nvSpPr>
        <p:spPr bwMode="auto">
          <a:xfrm>
            <a:off x="470246" y="4059070"/>
            <a:ext cx="769585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zh-CN" altLang="en-US" sz="24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cs typeface="Times New Roman" panose="02020603050405020304" pitchFamily="18" charset="0"/>
              </a:rPr>
              <a:t>其中  是波尔半径，求待定常数</a:t>
            </a:r>
            <a:endParaRPr kumimoji="0" lang="zh-CN" altLang="zh-CN" sz="24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对象 3">
            <a:extLst>
              <a:ext uri="{FF2B5EF4-FFF2-40B4-BE49-F238E27FC236}">
                <a16:creationId xmlns:a16="http://schemas.microsoft.com/office/drawing/2014/main" id="{14D97208-78B9-46C4-ABC4-75CAFD48CD62}"/>
              </a:ext>
            </a:extLst>
          </p:cNvPr>
          <p:cNvGraphicFramePr>
            <a:graphicFrameLocks noChangeAspect="1"/>
          </p:cNvGraphicFramePr>
          <p:nvPr>
            <p:extLst>
              <p:ext uri="{D42A27DB-BD31-4B8C-83A1-F6EECF244321}">
                <p14:modId xmlns:p14="http://schemas.microsoft.com/office/powerpoint/2010/main" val="2875015693"/>
              </p:ext>
            </p:extLst>
          </p:nvPr>
        </p:nvGraphicFramePr>
        <p:xfrm>
          <a:off x="1151620" y="4142475"/>
          <a:ext cx="418126" cy="339226"/>
        </p:xfrm>
        <a:graphic>
          <a:graphicData uri="http://schemas.openxmlformats.org/presentationml/2006/ole">
            <mc:AlternateContent xmlns:mc="http://schemas.openxmlformats.org/markup-compatibility/2006">
              <mc:Choice xmlns:v="urn:schemas-microsoft-com:vml" Requires="v">
                <p:oleObj spid="_x0000_s185468" name="Equation" r:id="rId14" imgW="104896" imgH="114198" progId="Equation.DSMT4">
                  <p:embed/>
                </p:oleObj>
              </mc:Choice>
              <mc:Fallback>
                <p:oleObj name="Equation" r:id="rId14" imgW="104896" imgH="114198" progId="Equation.DSMT4">
                  <p:embed/>
                  <p:pic>
                    <p:nvPicPr>
                      <p:cNvPr id="0" name=""/>
                      <p:cNvPicPr/>
                      <p:nvPr/>
                    </p:nvPicPr>
                    <p:blipFill>
                      <a:blip r:embed="rId15"/>
                      <a:stretch>
                        <a:fillRect/>
                      </a:stretch>
                    </p:blipFill>
                    <p:spPr>
                      <a:xfrm>
                        <a:off x="1151620" y="4142475"/>
                        <a:ext cx="418126" cy="339226"/>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A3C83778-7177-4BAC-B0D2-F73110EA0DB6}"/>
              </a:ext>
            </a:extLst>
          </p:cNvPr>
          <p:cNvGraphicFramePr>
            <a:graphicFrameLocks noChangeAspect="1"/>
          </p:cNvGraphicFramePr>
          <p:nvPr>
            <p:extLst>
              <p:ext uri="{D42A27DB-BD31-4B8C-83A1-F6EECF244321}">
                <p14:modId xmlns:p14="http://schemas.microsoft.com/office/powerpoint/2010/main" val="3939172388"/>
              </p:ext>
            </p:extLst>
          </p:nvPr>
        </p:nvGraphicFramePr>
        <p:xfrm>
          <a:off x="4773613" y="4119718"/>
          <a:ext cx="370010" cy="302736"/>
        </p:xfrm>
        <a:graphic>
          <a:graphicData uri="http://schemas.openxmlformats.org/presentationml/2006/ole">
            <mc:AlternateContent xmlns:mc="http://schemas.openxmlformats.org/markup-compatibility/2006">
              <mc:Choice xmlns:v="urn:schemas-microsoft-com:vml" Requires="v">
                <p:oleObj spid="_x0000_s185469" name="Equation" r:id="rId16" imgW="126720" imgH="139680" progId="Equation.DSMT4">
                  <p:embed/>
                </p:oleObj>
              </mc:Choice>
              <mc:Fallback>
                <p:oleObj name="Equation" r:id="rId16" imgW="126720" imgH="139680" progId="Equation.DSMT4">
                  <p:embed/>
                  <p:pic>
                    <p:nvPicPr>
                      <p:cNvPr id="4" name="对象 3">
                        <a:extLst>
                          <a:ext uri="{FF2B5EF4-FFF2-40B4-BE49-F238E27FC236}">
                            <a16:creationId xmlns:a16="http://schemas.microsoft.com/office/drawing/2014/main" id="{14D97208-78B9-46C4-ABC4-75CAFD48CD62}"/>
                          </a:ext>
                        </a:extLst>
                      </p:cNvPr>
                      <p:cNvPicPr/>
                      <p:nvPr/>
                    </p:nvPicPr>
                    <p:blipFill>
                      <a:blip r:embed="rId17"/>
                      <a:stretch>
                        <a:fillRect/>
                      </a:stretch>
                    </p:blipFill>
                    <p:spPr>
                      <a:xfrm>
                        <a:off x="4773613" y="4119718"/>
                        <a:ext cx="370010" cy="30273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94F9EE9B-AF85-485B-A9CA-78E7224EF8CD}"/>
              </a:ext>
            </a:extLst>
          </p:cNvPr>
          <p:cNvGraphicFramePr>
            <a:graphicFrameLocks noChangeAspect="1"/>
          </p:cNvGraphicFramePr>
          <p:nvPr>
            <p:extLst>
              <p:ext uri="{D42A27DB-BD31-4B8C-83A1-F6EECF244321}">
                <p14:modId xmlns:p14="http://schemas.microsoft.com/office/powerpoint/2010/main" val="2542849357"/>
              </p:ext>
            </p:extLst>
          </p:nvPr>
        </p:nvGraphicFramePr>
        <p:xfrm>
          <a:off x="98447" y="4509120"/>
          <a:ext cx="8826220" cy="880555"/>
        </p:xfrm>
        <a:graphic>
          <a:graphicData uri="http://schemas.openxmlformats.org/presentationml/2006/ole">
            <mc:AlternateContent xmlns:mc="http://schemas.openxmlformats.org/markup-compatibility/2006">
              <mc:Choice xmlns:v="urn:schemas-microsoft-com:vml" Requires="v">
                <p:oleObj spid="_x0000_s185470" name="Equation" r:id="rId18" imgW="4965480" imgH="495000" progId="Equation.DSMT4">
                  <p:embed/>
                </p:oleObj>
              </mc:Choice>
              <mc:Fallback>
                <p:oleObj name="Equation" r:id="rId18" imgW="4965480" imgH="495000" progId="Equation.DSMT4">
                  <p:embed/>
                  <p:pic>
                    <p:nvPicPr>
                      <p:cNvPr id="0" name=""/>
                      <p:cNvPicPr/>
                      <p:nvPr/>
                    </p:nvPicPr>
                    <p:blipFill>
                      <a:blip r:embed="rId19"/>
                      <a:stretch>
                        <a:fillRect/>
                      </a:stretch>
                    </p:blipFill>
                    <p:spPr>
                      <a:xfrm>
                        <a:off x="98447" y="4509120"/>
                        <a:ext cx="8826220" cy="88055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AEB8AF6F-33AB-4D31-998D-8EC50D6CBE06}"/>
              </a:ext>
            </a:extLst>
          </p:cNvPr>
          <p:cNvGraphicFramePr>
            <a:graphicFrameLocks noChangeAspect="1"/>
          </p:cNvGraphicFramePr>
          <p:nvPr>
            <p:extLst>
              <p:ext uri="{D42A27DB-BD31-4B8C-83A1-F6EECF244321}">
                <p14:modId xmlns:p14="http://schemas.microsoft.com/office/powerpoint/2010/main" val="2001115814"/>
              </p:ext>
            </p:extLst>
          </p:nvPr>
        </p:nvGraphicFramePr>
        <p:xfrm>
          <a:off x="489665" y="5409220"/>
          <a:ext cx="7140917" cy="589617"/>
        </p:xfrm>
        <a:graphic>
          <a:graphicData uri="http://schemas.openxmlformats.org/presentationml/2006/ole">
            <mc:AlternateContent xmlns:mc="http://schemas.openxmlformats.org/markup-compatibility/2006">
              <mc:Choice xmlns:v="urn:schemas-microsoft-com:vml" Requires="v">
                <p:oleObj spid="_x0000_s185471" name="Equation" r:id="rId20" imgW="4152600" imgH="342720" progId="Equation.DSMT4">
                  <p:embed/>
                </p:oleObj>
              </mc:Choice>
              <mc:Fallback>
                <p:oleObj name="Equation" r:id="rId20" imgW="4152600" imgH="342720" progId="Equation.DSMT4">
                  <p:embed/>
                  <p:pic>
                    <p:nvPicPr>
                      <p:cNvPr id="0" name=""/>
                      <p:cNvPicPr/>
                      <p:nvPr/>
                    </p:nvPicPr>
                    <p:blipFill>
                      <a:blip r:embed="rId21"/>
                      <a:stretch>
                        <a:fillRect/>
                      </a:stretch>
                    </p:blipFill>
                    <p:spPr>
                      <a:xfrm>
                        <a:off x="489665" y="5409220"/>
                        <a:ext cx="7140917" cy="589617"/>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2FFD7D1-82F6-4BB2-97D1-7B21205AC53E}"/>
              </a:ext>
            </a:extLst>
          </p:cNvPr>
          <p:cNvGraphicFramePr>
            <a:graphicFrameLocks noChangeAspect="1"/>
          </p:cNvGraphicFramePr>
          <p:nvPr>
            <p:extLst>
              <p:ext uri="{D42A27DB-BD31-4B8C-83A1-F6EECF244321}">
                <p14:modId xmlns:p14="http://schemas.microsoft.com/office/powerpoint/2010/main" val="2400195981"/>
              </p:ext>
            </p:extLst>
          </p:nvPr>
        </p:nvGraphicFramePr>
        <p:xfrm>
          <a:off x="3384549" y="6219310"/>
          <a:ext cx="1052435" cy="594855"/>
        </p:xfrm>
        <a:graphic>
          <a:graphicData uri="http://schemas.openxmlformats.org/presentationml/2006/ole">
            <mc:AlternateContent xmlns:mc="http://schemas.openxmlformats.org/markup-compatibility/2006">
              <mc:Choice xmlns:v="urn:schemas-microsoft-com:vml" Requires="v">
                <p:oleObj spid="_x0000_s185472" name="Equation" r:id="rId22" imgW="583920" imgH="330120" progId="Equation.DSMT4">
                  <p:embed/>
                </p:oleObj>
              </mc:Choice>
              <mc:Fallback>
                <p:oleObj name="Equation" r:id="rId22" imgW="583920" imgH="330120" progId="Equation.DSMT4">
                  <p:embed/>
                  <p:pic>
                    <p:nvPicPr>
                      <p:cNvPr id="0" name=""/>
                      <p:cNvPicPr/>
                      <p:nvPr/>
                    </p:nvPicPr>
                    <p:blipFill>
                      <a:blip r:embed="rId23"/>
                      <a:stretch>
                        <a:fillRect/>
                      </a:stretch>
                    </p:blipFill>
                    <p:spPr>
                      <a:xfrm>
                        <a:off x="3384549" y="6219310"/>
                        <a:ext cx="1052435" cy="594855"/>
                      </a:xfrm>
                      <a:prstGeom prst="rect">
                        <a:avLst/>
                      </a:prstGeom>
                    </p:spPr>
                  </p:pic>
                </p:oleObj>
              </mc:Fallback>
            </mc:AlternateContent>
          </a:graphicData>
        </a:graphic>
      </p:graphicFrame>
    </p:spTree>
    <p:extLst>
      <p:ext uri="{BB962C8B-B14F-4D97-AF65-F5344CB8AC3E}">
        <p14:creationId xmlns:p14="http://schemas.microsoft.com/office/powerpoint/2010/main" val="261244559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103245</TotalTime>
  <Words>5714</Words>
  <Application>Microsoft Office PowerPoint</Application>
  <PresentationFormat>全屏显示(4:3)</PresentationFormat>
  <Paragraphs>500</Paragraphs>
  <Slides>83</Slides>
  <Notes>22</Notes>
  <HiddenSlides>5</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5</vt:i4>
      </vt:variant>
      <vt:variant>
        <vt:lpstr>幻灯片标题</vt:lpstr>
      </vt:variant>
      <vt:variant>
        <vt:i4>83</vt:i4>
      </vt:variant>
    </vt:vector>
  </HeadingPairs>
  <TitlesOfParts>
    <vt:vector size="104" baseType="lpstr">
      <vt:lpstr>等线</vt:lpstr>
      <vt:lpstr>等线 Light</vt:lpstr>
      <vt:lpstr>黑体</vt:lpstr>
      <vt:lpstr>华光隶书_CNKI</vt:lpstr>
      <vt:lpstr>华文隶书</vt:lpstr>
      <vt:lpstr>楷体_GB2312</vt:lpstr>
      <vt:lpstr>隶书</vt:lpstr>
      <vt:lpstr>宋体</vt:lpstr>
      <vt:lpstr>微软雅黑</vt:lpstr>
      <vt:lpstr>Arial</vt:lpstr>
      <vt:lpstr>Calibri</vt:lpstr>
      <vt:lpstr>Cambria Math</vt:lpstr>
      <vt:lpstr>Symbol</vt:lpstr>
      <vt:lpstr>Times New Roman</vt:lpstr>
      <vt:lpstr>Wingdings</vt:lpstr>
      <vt:lpstr>Office 主题​​</vt:lpstr>
      <vt:lpstr>Equation</vt:lpstr>
      <vt:lpstr>Visio</vt:lpstr>
      <vt:lpstr>公式</vt:lpstr>
      <vt:lpstr>MathType 7.0 Equation</vt:lpstr>
      <vt:lpstr>Microsoft Visio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免费模板</dc:title>
  <dc:creator>上海诺睿网络信息科技有限公司</dc:creator>
  <cp:keywords>ppt幻灯设计/ppt模板设计</cp:keywords>
  <dc:description>Nordri设计工作室ppt模版发布供大家免费下载使用。版权为Nordri设计工作室所有。您可以自行使用、修改、复制本模版。转载、发表或以其它方式利用本模版上内容，如果您需更进一步的服务，请和我们联系。</dc:description>
  <cp:lastModifiedBy>DELL</cp:lastModifiedBy>
  <cp:revision>3640</cp:revision>
  <cp:lastPrinted>2017-11-13T06:22:37Z</cp:lastPrinted>
  <dcterms:created xsi:type="dcterms:W3CDTF">2007-10-21T01:27:31Z</dcterms:created>
  <dcterms:modified xsi:type="dcterms:W3CDTF">2025-10-14T09:19:21Z</dcterms:modified>
  <cp:category>免费模板</cp:category>
</cp:coreProperties>
</file>